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9" r:id="rId7"/>
    <p:sldId id="258" r:id="rId8"/>
    <p:sldId id="260" r:id="rId9"/>
    <p:sldId id="261" r:id="rId10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9E7E7"/>
    <a:srgbClr val="F0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5333D1-947C-4B9E-9BAC-5F2154ACE7B4}" v="66" dt="2020-11-15T12:51:58.498"/>
    <p1510:client id="{4EEEEA63-E750-4B3F-A134-070ACBA09E59}" v="73" dt="2020-11-15T13:00:37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033" autoAdjust="0"/>
  </p:normalViewPr>
  <p:slideViewPr>
    <p:cSldViewPr snapToGrid="0" snapToObjects="1">
      <p:cViewPr varScale="1">
        <p:scale>
          <a:sx n="109" d="100"/>
          <a:sy n="109" d="100"/>
        </p:scale>
        <p:origin x="61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0EF0912-B83A-42C6-BB23-7A690E7AC3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3D5DC4-1380-4B24-BDBD-DA7EA6CBC5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E50E8F8-A9C5-4811-A7B8-C99476FBD7A5}" type="datetime1">
              <a:rPr lang="ko-KR" altLang="en-US" smtClean="0">
                <a:latin typeface="+mj-ea"/>
                <a:ea typeface="+mj-ea"/>
              </a:rPr>
              <a:t>2020-11-15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3334A9-4ADD-4E49-92B8-B060BCE554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E3E284-A085-4213-BAFF-1E760A903E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CEF27E8-CC73-4BD4-BE7E-584FE3DD710D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2764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1869D952-F63B-42C7-94C1-29B042E36B80}" type="datetime1">
              <a:rPr lang="ko-KR" altLang="en-US" smtClean="0"/>
              <a:pPr/>
              <a:t>2020-11-15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085B5E6-9E00-4F32-96FF-298B8A177D3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637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게임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저희</a:t>
            </a:r>
            <a:r>
              <a:rPr lang="ko-KR" altLang="en-US" baseline="0" dirty="0" smtClean="0"/>
              <a:t> 팀은 세상에 도움이 되는 소프트웨어를 한번 만들어 보고 싶었습니다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그리하여 나온 답은 바로 코딩 이였습니다</a:t>
            </a:r>
            <a:r>
              <a:rPr lang="en-US" altLang="ko-KR" baseline="0" dirty="0" smtClean="0"/>
              <a:t>. 4</a:t>
            </a:r>
            <a:r>
              <a:rPr lang="ko-KR" altLang="en-US" baseline="0" dirty="0" smtClean="0"/>
              <a:t>차 산업 혁명을 바라보고 있는 지금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코딩은 사회적으로 필요한 기술이며 </a:t>
            </a:r>
            <a:endParaRPr lang="en-US" altLang="ko-KR" baseline="0" dirty="0" smtClean="0"/>
          </a:p>
          <a:p>
            <a:r>
              <a:rPr lang="ko-KR" altLang="en-US" baseline="0" dirty="0" smtClean="0"/>
              <a:t>또 인재가 필요 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하지만 아직까지 코딩이란 진로를 결정하는 중 고등학생들에게 있어선 접근성이 그렇게 높지 않습니다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그리하여 중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고등학생들에게 접근성이 높은 게임을 만들기로 생각 하였습니다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5B5E6-9E00-4F32-96FF-298B8A177D37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0177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저희는 어떻게 하면 코딩을 쉽고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재밌고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접근성이 높도록 게임을 만들 수 있을 지 고민</a:t>
            </a:r>
            <a:r>
              <a:rPr lang="ko-KR" altLang="en-US" baseline="0" dirty="0" smtClean="0"/>
              <a:t> 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5B5E6-9E00-4F32-96FF-298B8A177D37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3982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77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16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40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0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56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0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57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72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43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4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47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4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그림 4" descr="노트북, 어두운, 별, 앉아있는이(가) 표시된 사진&#10;&#10;자동 생성된 설명">
            <a:extLst>
              <a:ext uri="{FF2B5EF4-FFF2-40B4-BE49-F238E27FC236}">
                <a16:creationId xmlns:a16="http://schemas.microsoft.com/office/drawing/2014/main" id="{68AC1BF8-D7AA-4B79-B6FD-7B2D9B37F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229" y="1674533"/>
            <a:ext cx="3669771" cy="3677708"/>
          </a:xfrm>
          <a:prstGeom prst="rect">
            <a:avLst/>
          </a:prstGeom>
        </p:spPr>
      </p:pic>
      <p:grpSp>
        <p:nvGrpSpPr>
          <p:cNvPr id="30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3" name="그림 33">
            <a:extLst>
              <a:ext uri="{FF2B5EF4-FFF2-40B4-BE49-F238E27FC236}">
                <a16:creationId xmlns:a16="http://schemas.microsoft.com/office/drawing/2014/main" id="{FD5D8742-E911-4233-9935-D0AA31D58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5608" y="5685526"/>
            <a:ext cx="979118" cy="98318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064BBD6-C9F1-40AA-98FC-3F9879829DB1}"/>
              </a:ext>
            </a:extLst>
          </p:cNvPr>
          <p:cNvSpPr txBox="1"/>
          <p:nvPr/>
        </p:nvSpPr>
        <p:spPr>
          <a:xfrm>
            <a:off x="10161314" y="6177116"/>
            <a:ext cx="94932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  <a:latin typeface="8bitoperator JVE" panose="00000400000000000000" pitchFamily="2" charset="-79"/>
                <a:ea typeface="맑은 고딕"/>
                <a:cs typeface="8bitoperator JVE" panose="00000400000000000000" pitchFamily="2" charset="-79"/>
              </a:rPr>
              <a:t>Team</a:t>
            </a:r>
            <a:endParaRPr lang="ko-KR" altLang="en-US" sz="3200" dirty="0">
              <a:solidFill>
                <a:schemeClr val="bg1"/>
              </a:solidFill>
              <a:latin typeface="8bitoperator JVE" panose="00000400000000000000" pitchFamily="2" charset="-79"/>
              <a:ea typeface="맑은 고딕"/>
              <a:cs typeface="8bitoperator JVE" panose="00000400000000000000" pitchFamily="2" charset="-79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27876" y="449202"/>
            <a:ext cx="1940317" cy="148564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160561" y="850546"/>
            <a:ext cx="1940317" cy="148564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96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9B130F1-CBA7-4431-B821-F88949C0E4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978" y="865019"/>
            <a:ext cx="2299137" cy="2531684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18801D6-A286-4666-A61D-F7177BB597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4" y="1014714"/>
            <a:ext cx="2104785" cy="2231156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9" name="그림 9" descr="개체, 표지판, 시계, 쥐고있는이(가) 표시된 사진&#10;&#10;자동 생성된 설명">
            <a:extLst>
              <a:ext uri="{FF2B5EF4-FFF2-40B4-BE49-F238E27FC236}">
                <a16:creationId xmlns:a16="http://schemas.microsoft.com/office/drawing/2014/main" id="{A95B314E-DEA4-4A32-91C3-46579BDDE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589" y="1455360"/>
            <a:ext cx="1298599" cy="1298599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8519B2C-6AAA-4729-A64B-8A55A06828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525455" y="1026454"/>
            <a:ext cx="2203433" cy="2129303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E92761-D4A8-4823-A18B-685088E104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375489" y="858298"/>
            <a:ext cx="2503365" cy="246561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그림 6" descr="고양이, 실내, 앉아있는, 포유류이(가) 표시된 사진&#10;&#10;자동 생성된 설명">
            <a:extLst>
              <a:ext uri="{FF2B5EF4-FFF2-40B4-BE49-F238E27FC236}">
                <a16:creationId xmlns:a16="http://schemas.microsoft.com/office/drawing/2014/main" id="{B032EEF2-633D-40CD-B779-383941B47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616" y="1453579"/>
            <a:ext cx="1300379" cy="1300379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666ED1E-25EB-48D9-8568-7F19B6BECE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6032" y="873324"/>
            <a:ext cx="2372066" cy="2578683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FFD3B06-AF06-421C-A290-681BC27393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96878" y="1025798"/>
            <a:ext cx="2171549" cy="2272576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그림 5" descr="개체, 시계, 그리기, 쥐고있는이(가) 표시된 사진&#10;&#10;자동 생성된 설명">
            <a:extLst>
              <a:ext uri="{FF2B5EF4-FFF2-40B4-BE49-F238E27FC236}">
                <a16:creationId xmlns:a16="http://schemas.microsoft.com/office/drawing/2014/main" id="{0B3DF61D-E040-4751-80DE-3E5ABF84E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0598" y="1453579"/>
            <a:ext cx="1300380" cy="1300380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39E5FDC-2624-4BF8-82F2-90664FC65F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21239" y="1014566"/>
            <a:ext cx="2231314" cy="223259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4E864A8-F363-45E0-856E-D368F89442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669375" y="838253"/>
            <a:ext cx="2535041" cy="258521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" name="그림 8" descr="인형, 그리기, 침실이(가) 표시된 사진&#10;&#10;자동 생성된 설명">
            <a:extLst>
              <a:ext uri="{FF2B5EF4-FFF2-40B4-BE49-F238E27FC236}">
                <a16:creationId xmlns:a16="http://schemas.microsoft.com/office/drawing/2014/main" id="{5AA85BD8-902A-4A63-B8BF-A01703AB38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4038" y="1396523"/>
            <a:ext cx="1276819" cy="127681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1241744" y="1280949"/>
            <a:ext cx="1468648" cy="1509079"/>
          </a:xfrm>
          <a:prstGeom prst="ellipse">
            <a:avLst/>
          </a:prstGeom>
          <a:noFill/>
          <a:ln w="190500">
            <a:solidFill>
              <a:srgbClr val="F0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842637" y="1336565"/>
            <a:ext cx="1468648" cy="1509079"/>
          </a:xfrm>
          <a:prstGeom prst="ellipse">
            <a:avLst/>
          </a:prstGeom>
          <a:noFill/>
          <a:ln w="317500">
            <a:solidFill>
              <a:srgbClr val="F0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575868" y="1349228"/>
            <a:ext cx="1468648" cy="1509079"/>
          </a:xfrm>
          <a:prstGeom prst="ellipse">
            <a:avLst/>
          </a:prstGeom>
          <a:noFill/>
          <a:ln w="317500">
            <a:solidFill>
              <a:srgbClr val="F0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9158123" y="1266680"/>
            <a:ext cx="1468648" cy="1509079"/>
          </a:xfrm>
          <a:prstGeom prst="ellipse">
            <a:avLst/>
          </a:prstGeom>
          <a:noFill/>
          <a:ln w="317500">
            <a:solidFill>
              <a:srgbClr val="F0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83" y="478365"/>
            <a:ext cx="12019497" cy="193401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053" y="1497945"/>
            <a:ext cx="11970727" cy="30730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D65769-59C5-4139-A5B5-9CF07DA93C91}"/>
              </a:ext>
            </a:extLst>
          </p:cNvPr>
          <p:cNvSpPr txBox="1"/>
          <p:nvPr/>
        </p:nvSpPr>
        <p:spPr>
          <a:xfrm>
            <a:off x="3973935" y="249205"/>
            <a:ext cx="3981794" cy="103610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400" b="1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8bitoperator JVE" panose="00000400000000000000" pitchFamily="2" charset="-79"/>
              </a:rPr>
              <a:t>개발자 소개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9069" y="2101781"/>
            <a:ext cx="1508132" cy="1383198"/>
          </a:xfrm>
          <a:prstGeom prst="rect">
            <a:avLst/>
          </a:prstGeom>
        </p:spPr>
      </p:pic>
      <p:sp>
        <p:nvSpPr>
          <p:cNvPr id="12" name="직각 삼각형 11"/>
          <p:cNvSpPr/>
          <p:nvPr/>
        </p:nvSpPr>
        <p:spPr>
          <a:xfrm flipH="1" flipV="1">
            <a:off x="5339973" y="2094660"/>
            <a:ext cx="87838" cy="79141"/>
          </a:xfrm>
          <a:prstGeom prst="rtTriangle">
            <a:avLst/>
          </a:prstGeom>
          <a:solidFill>
            <a:srgbClr val="E9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262079" y="4203316"/>
            <a:ext cx="155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학년 이성훈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27368" y="4203316"/>
            <a:ext cx="155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학년 </a:t>
            </a:r>
            <a:r>
              <a:rPr lang="ko-KR" altLang="en-US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이찬민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53203" y="4203316"/>
            <a:ext cx="155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학년 남태희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88205" y="4203316"/>
            <a:ext cx="155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학년 </a:t>
            </a:r>
            <a:r>
              <a:rPr lang="ko-KR" altLang="en-US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최한수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53259" y="4571027"/>
            <a:ext cx="155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56409" y="4552830"/>
            <a:ext cx="14734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메인 개발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팀장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17399" y="4544965"/>
            <a:ext cx="13707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기획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서브 개발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33266" y="4557730"/>
            <a:ext cx="13707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서브 개발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UI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525413" y="4569299"/>
            <a:ext cx="1513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모델링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3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서브개발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69375" y="6297250"/>
            <a:ext cx="334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8bitoperator JVE" panose="00000400000000000000" pitchFamily="2" charset="-79"/>
                <a:cs typeface="8bitoperator JVE" panose="00000400000000000000" pitchFamily="2" charset="-79"/>
              </a:rPr>
              <a:t>Special </a:t>
            </a:r>
            <a:r>
              <a:rPr lang="en-US" altLang="ko-KR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T</a:t>
            </a:r>
            <a:r>
              <a:rPr lang="en-US" altLang="ko-KR" dirty="0" smtClean="0">
                <a:latin typeface="8bitoperator JVE" panose="00000400000000000000" pitchFamily="2" charset="-79"/>
                <a:cs typeface="8bitoperator JVE" panose="00000400000000000000" pitchFamily="2" charset="-79"/>
              </a:rPr>
              <a:t>hanks </a:t>
            </a:r>
            <a:r>
              <a:rPr lang="ko-KR" altLang="en-US" sz="1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로키선배</a:t>
            </a:r>
            <a:r>
              <a:rPr lang="en-US" altLang="ko-KR" sz="1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남경선배</a:t>
            </a:r>
            <a:r>
              <a:rPr lang="en-US" altLang="ko-KR" sz="1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동우선배</a:t>
            </a:r>
            <a:endParaRPr lang="ko-KR" altLang="en-US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19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3629" y="2999745"/>
            <a:ext cx="100717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</a:t>
            </a:r>
            <a:endParaRPr lang="ko-KR" altLang="en-US" sz="3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4821" y="1655887"/>
            <a:ext cx="572571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세상에 도움이 되는</a:t>
            </a:r>
            <a:endParaRPr lang="ko-KR" altLang="en-US" sz="3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3628" y="1666245"/>
            <a:ext cx="100717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코딩</a:t>
            </a:r>
            <a:endParaRPr lang="ko-KR" altLang="en-US" sz="3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230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44444E-6 L -3.95833E-6 -0.1944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72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2"/>
      <p:bldP spid="8" grpId="0"/>
      <p:bldP spid="9" grpId="0"/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6968" y="3057526"/>
            <a:ext cx="13965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8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재밌고</a:t>
            </a:r>
            <a:endParaRPr lang="ko-KR" altLang="en-US" sz="3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165" y="3052763"/>
            <a:ext cx="13965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쉽고</a:t>
            </a:r>
            <a:endParaRPr lang="ko-KR" altLang="en-US" sz="3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2771" y="3052763"/>
            <a:ext cx="24605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높은 접근성</a:t>
            </a:r>
            <a:endParaRPr lang="ko-KR" altLang="en-US" sz="3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792" y="1930723"/>
            <a:ext cx="3070294" cy="14605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792" y="3599047"/>
            <a:ext cx="3118381" cy="147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0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44444E-6 L 2.91667E-6 -0.3201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11111E-6 L -4.58333E-6 -0.3208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11111E-6 L -1.875E-6 -0.3196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개발도구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41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시연영상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511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178DDC-36E9-4EC8-A11F-9A81F92C03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C47A85-C19E-4256-8429-038D0FDE2DE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DFEF6A1A-C688-4464-AB07-AB68677D09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129</Words>
  <Application>Microsoft Office PowerPoint</Application>
  <PresentationFormat>와이드스크린</PresentationFormat>
  <Paragraphs>25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Meiryo</vt:lpstr>
      <vt:lpstr>맑은 고딕</vt:lpstr>
      <vt:lpstr>배달의민족 주아</vt:lpstr>
      <vt:lpstr>8bitoperator JVE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개발도구</vt:lpstr>
      <vt:lpstr>시연영상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미래 천체 디자인</dc:title>
  <dc:creator>user</dc:creator>
  <cp:lastModifiedBy>이 성훈</cp:lastModifiedBy>
  <cp:revision>70</cp:revision>
  <dcterms:created xsi:type="dcterms:W3CDTF">2020-11-15T12:44:56Z</dcterms:created>
  <dcterms:modified xsi:type="dcterms:W3CDTF">2020-11-15T15:50:10Z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