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757575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FFDF3-B958-4FDA-A658-3AEA361924EB}" v="413" dt="2020-11-18T15:49:53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3362-9F3D-40DB-BE80-FF0F061E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B6EC5-AAB0-40FA-8301-92CCD77F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066B2-462A-4D09-8EF0-37ADA637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93A5E-32D8-4223-9A42-EE37ED39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D88C0-267A-4838-815B-3CBE4BFB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8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099FB-3FA0-4F66-B1EF-B5E87C75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FF349-46D2-4C5F-B266-35DFD3EA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37735-45EC-4621-8152-3A585770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D17E9-FA0F-4829-86CE-1BF7854A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7582F-7899-4EDB-9D0C-E20AB22F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687286-311A-4B2F-A7C6-EE01C63B4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8319EA-C7CA-441B-9C8A-7BF6A6148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6A09B-0984-4D69-8932-89088BB8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DBE98-E104-47A8-B6EA-1618B964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5D8B1-F6BE-425C-BAFA-D3702C78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6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428EF-3DEE-4849-9735-12C4B029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CF2E7-6CAE-4278-AFBE-EF6F52C0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F729B-A3E3-41BD-9EF5-251AA3D5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D156B-64A5-49AB-82AB-9F53D959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5CB78-D2ED-439B-9276-A9706CED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7B568-8674-405C-B977-BB3A3BD1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416A8-346D-4D17-A8EF-C9C53433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10520-3028-47DB-8D25-4C4B875F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A369D-39EB-47AC-85C0-07AB0B46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D212C-FBB1-410E-91EE-D2A96D40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00850-49DA-44BF-AEDC-2A4D3926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41288-D139-4C67-A964-B38A3633C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043389-4890-4330-919D-2AC14A6D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56888-4B09-4F6E-AD57-C2241377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B1520-0E1C-4600-BF20-49F1FF6E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F7E14C-1A9F-41C2-869F-D34CBB46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8883F-72F1-445D-B3D5-4C9C2C62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21A04-7A27-4939-9B5C-69928CF7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E2AB0-9095-46E5-968F-94E86A1BA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C80E18-2724-4324-AB99-C6F6895AB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7E64AB-BF2C-4814-A610-DF680583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9C8039-0C2D-4A63-BDC6-D01F336F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1CF8A8-F46B-4C2C-84E9-D42179C3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4CEA59-649F-40F9-8132-D02E0D69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29FD-EED2-4535-B69A-9A12BD13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41AD91-C7AD-4F8F-9B1B-6B6C8351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6C4FE-A811-4856-973D-A451EFC8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A5C002-D220-4C96-BF17-53A470A4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EE36DD-75D0-4DEC-8DA1-62826599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ABE66-6FB1-4562-B6CA-3E521B15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91E5F-210E-4EAC-99F3-D7929B57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6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D7262-0663-41CE-B176-BA5B6259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641D-3416-487E-80CF-6EFAD6E7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25668-7833-48DE-8D5C-ACF22231B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4417C-B40A-475D-8D5E-503764DC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D9E4E-B7AD-49A5-9636-D88D2764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3D1D5-20D9-4A48-AC69-79619D1F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FE3E0-8380-448D-9982-5072AE50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DE4130-6A0A-463B-A80A-AF0C4582B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D555B-C5B4-4BD8-BAB9-4FD598EDB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C73CD-97CF-4F0A-A5C6-9172947C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708A-FB35-4FC5-8A34-D06D5943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8C4A3-D4CB-479D-8875-C1B6FC37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916D2B-7FD9-4429-9ABF-998150AD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8B44F-A074-45F4-9A08-637AD6343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CFB79-C44B-4CD7-952A-E501358B5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D648D-A014-4EA2-A9CF-AF2D9D0310B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4BC58-4E6D-4B94-BBFA-E4E34FA70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1923E-4225-4F99-AF80-CEBD47315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D8392-F8FE-43A3-8DAF-12EC646C2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5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7/06/relationships/model3d" Target="../media/model3d2.glb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microsoft.com/office/2017/06/relationships/model3d" Target="../media/model3d4.glb"/><Relationship Id="rId2" Type="http://schemas.microsoft.com/office/2017/06/relationships/model3d" Target="../media/model3d1.glb"/><Relationship Id="rId16" Type="http://schemas.openxmlformats.org/officeDocument/2006/relationships/image" Target="../media/image12.png"/><Relationship Id="rId20" Type="http://schemas.microsoft.com/office/2017/06/relationships/model3d" Target="../media/model3d5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17/06/relationships/model3d" Target="../media/model3d3.glb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4845029"/>
                  </p:ext>
                </p:extLst>
              </p:nvPr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0792795"/>
                  </p:ext>
                </p:extLst>
              </p:nvPr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4751336"/>
                  </p:ext>
                </p:extLst>
              </p:nvPr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2523972"/>
                  </p:ext>
                </p:extLst>
              </p:nvPr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1689482"/>
                  </p:ext>
                </p:extLst>
              </p:nvPr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045808"/>
                  </p:ext>
                </p:extLst>
              </p:nvPr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2578492"/>
                  </p:ext>
                </p:extLst>
              </p:nvPr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109672"/>
                  </p:ext>
                </p:extLst>
              </p:nvPr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7913531"/>
                  </p:ext>
                </p:extLst>
              </p:nvPr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3069002"/>
                  </p:ext>
                </p:extLst>
              </p:nvPr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0712991"/>
                  </p:ext>
                </p:extLst>
              </p:nvPr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4132837"/>
                  </p:ext>
                </p:extLst>
              </p:nvPr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0221348"/>
                  </p:ext>
                </p:extLst>
              </p:nvPr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689325"/>
                  </p:ext>
                </p:extLst>
              </p:nvPr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3643875"/>
                  </p:ext>
                </p:extLst>
              </p:nvPr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6582448"/>
                  </p:ext>
                </p:extLst>
              </p:nvPr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0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3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0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4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10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1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50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3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79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0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2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81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5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19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4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5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19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6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25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55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1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2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99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17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66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9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0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5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84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3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99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47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5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EE1DDF-6D71-45E9-9865-0ECED9A6F5A4}"/>
              </a:ext>
            </a:extLst>
          </p:cNvPr>
          <p:cNvGrpSpPr/>
          <p:nvPr/>
        </p:nvGrpSpPr>
        <p:grpSpPr>
          <a:xfrm>
            <a:off x="7623764" y="487165"/>
            <a:ext cx="1789898" cy="967210"/>
            <a:chOff x="6514836" y="2230840"/>
            <a:chExt cx="2217289" cy="1198160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091698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8" name="3D 모델 67">
                  <a:extLst>
                    <a:ext uri="{FF2B5EF4-FFF2-40B4-BE49-F238E27FC236}">
                      <a16:creationId xmlns:a16="http://schemas.microsoft.com/office/drawing/2014/main" id="{E5305A24-05AA-49EF-A57F-1BD6BA63F6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943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8294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9" name="3D 모델 68">
                  <a:extLst>
                    <a:ext uri="{FF2B5EF4-FFF2-40B4-BE49-F238E27FC236}">
                      <a16:creationId xmlns:a16="http://schemas.microsoft.com/office/drawing/2014/main" id="{A619DEEF-DFAD-4CBF-B1D8-A620E83DA89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174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48240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0" name="3D 모델 69">
                  <a:extLst>
                    <a:ext uri="{FF2B5EF4-FFF2-40B4-BE49-F238E27FC236}">
                      <a16:creationId xmlns:a16="http://schemas.microsoft.com/office/drawing/2014/main" id="{88D519E9-BFA7-43AB-9491-D2CFE9C60A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31454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514836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1" name="3D 모델 70">
                  <a:extLst>
                    <a:ext uri="{FF2B5EF4-FFF2-40B4-BE49-F238E27FC236}">
                      <a16:creationId xmlns:a16="http://schemas.microsoft.com/office/drawing/2014/main" id="{317F5052-094C-4160-B3F4-25913632D62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376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978614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2" name="3D 모델 71">
                  <a:extLst>
                    <a:ext uri="{FF2B5EF4-FFF2-40B4-BE49-F238E27FC236}">
                      <a16:creationId xmlns:a16="http://schemas.microsoft.com/office/drawing/2014/main" id="{13B10F05-7B7E-4E6B-9DF1-4DE7FF42D0C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539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845209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3" name="3D 모델 72">
                  <a:extLst>
                    <a:ext uri="{FF2B5EF4-FFF2-40B4-BE49-F238E27FC236}">
                      <a16:creationId xmlns:a16="http://schemas.microsoft.com/office/drawing/2014/main" id="{C58B7D9D-BC92-4C1E-9040-637470D1A2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7702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535156" y="2230840"/>
                <a:ext cx="623995" cy="622415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623995" cy="622415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0401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4" name="3D 모델 73">
                  <a:extLst>
                    <a:ext uri="{FF2B5EF4-FFF2-40B4-BE49-F238E27FC236}">
                      <a16:creationId xmlns:a16="http://schemas.microsoft.com/office/drawing/2014/main" id="{CC53270D-A038-4C1B-9BA3-51B5868E022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47413" y="487165"/>
                  <a:ext cx="503718" cy="502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01752" y="2557084"/>
                <a:ext cx="886916" cy="871916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886916" cy="871916"/>
                      </a:xfrm>
                      <a:prstGeom prst="rect">
                        <a:avLst/>
                      </a:prstGeom>
                    </am3d:spPr>
                    <am3d:camera>
                      <am3d:pos x="0" y="0" z="81469202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000000" d="1000000"/>
                      <am3d:preTrans dx="0" dy="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000000" ay="6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907512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5" name="3D 모델 74">
                  <a:extLst>
                    <a:ext uri="{FF2B5EF4-FFF2-40B4-BE49-F238E27FC236}">
                      <a16:creationId xmlns:a16="http://schemas.microsoft.com/office/drawing/2014/main" id="{F74CEED2-60BE-465D-A4CC-198C16D343E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9724" y="750524"/>
                  <a:ext cx="715960" cy="70385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90371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7" name="3D 모델 56">
                <a:extLst>
                  <a:ext uri="{FF2B5EF4-FFF2-40B4-BE49-F238E27FC236}">
                    <a16:creationId xmlns:a16="http://schemas.microsoft.com/office/drawing/2014/main" id="{04B4AAEE-F51A-4CAA-81E1-29251EBB71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0371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856967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5" name="3D 모델 54">
                <a:extLst>
                  <a:ext uri="{FF2B5EF4-FFF2-40B4-BE49-F238E27FC236}">
                    <a16:creationId xmlns:a16="http://schemas.microsoft.com/office/drawing/2014/main" id="{17682E7E-1DD1-434B-9F17-072BB91C57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6967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68F2DD3-DC98-4D3A-AE3D-753D5B146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4799" y="487165"/>
            <a:ext cx="4169517" cy="150102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8B9AF9-E0FD-4B49-90A9-28E25A285F69}"/>
              </a:ext>
            </a:extLst>
          </p:cNvPr>
          <p:cNvSpPr/>
          <p:nvPr/>
        </p:nvSpPr>
        <p:spPr>
          <a:xfrm>
            <a:off x="2804331" y="66781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4B367B-12D5-469D-8BA1-F88A301B1F8D}"/>
              </a:ext>
            </a:extLst>
          </p:cNvPr>
          <p:cNvSpPr/>
          <p:nvPr/>
        </p:nvSpPr>
        <p:spPr>
          <a:xfrm>
            <a:off x="224299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39061DA-C4CF-4B4D-8C41-C4B4A1803040}"/>
              </a:ext>
            </a:extLst>
          </p:cNvPr>
          <p:cNvSpPr/>
          <p:nvPr/>
        </p:nvSpPr>
        <p:spPr>
          <a:xfrm>
            <a:off x="2804331" y="123767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906F8-322A-4226-A2F1-581BC5458BCA}"/>
              </a:ext>
            </a:extLst>
          </p:cNvPr>
          <p:cNvSpPr/>
          <p:nvPr/>
        </p:nvSpPr>
        <p:spPr>
          <a:xfrm>
            <a:off x="3365671" y="124061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5295E5-5896-41D5-BD1C-A19DD051A2AD}"/>
              </a:ext>
            </a:extLst>
          </p:cNvPr>
          <p:cNvSpPr/>
          <p:nvPr/>
        </p:nvSpPr>
        <p:spPr>
          <a:xfrm>
            <a:off x="4869351" y="672131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43C32-1D37-4CAE-B96B-5A491F6F2FD0}"/>
              </a:ext>
            </a:extLst>
          </p:cNvPr>
          <p:cNvSpPr/>
          <p:nvPr/>
        </p:nvSpPr>
        <p:spPr>
          <a:xfrm>
            <a:off x="430801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CBB363E-C2C2-424D-B593-34B1B60A2E31}"/>
              </a:ext>
            </a:extLst>
          </p:cNvPr>
          <p:cNvSpPr/>
          <p:nvPr/>
        </p:nvSpPr>
        <p:spPr>
          <a:xfrm>
            <a:off x="4869351" y="1241998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260CF05-D899-4564-8807-9921CD85818F}"/>
              </a:ext>
            </a:extLst>
          </p:cNvPr>
          <p:cNvSpPr/>
          <p:nvPr/>
        </p:nvSpPr>
        <p:spPr>
          <a:xfrm>
            <a:off x="5430691" y="1241126"/>
            <a:ext cx="478872" cy="472650"/>
          </a:xfrm>
          <a:prstGeom prst="roundRect">
            <a:avLst>
              <a:gd name="adj" fmla="val 8557"/>
            </a:avLst>
          </a:prstGeom>
          <a:solidFill>
            <a:srgbClr val="080808">
              <a:alpha val="49020"/>
            </a:srgbClr>
          </a:solidFill>
          <a:ln>
            <a:solidFill>
              <a:srgbClr val="75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46913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2" name="3D 모델 61">
                <a:extLst>
                  <a:ext uri="{FF2B5EF4-FFF2-40B4-BE49-F238E27FC236}">
                    <a16:creationId xmlns:a16="http://schemas.microsoft.com/office/drawing/2014/main" id="{A1EDCC7F-95AF-4A22-9F0F-1193F814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6913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413509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3" name="3D 모델 62">
                <a:extLst>
                  <a:ext uri="{FF2B5EF4-FFF2-40B4-BE49-F238E27FC236}">
                    <a16:creationId xmlns:a16="http://schemas.microsoft.com/office/drawing/2014/main" id="{E593C42B-1E7E-4D3C-A3AE-047E4ACA89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509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77287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4" name="3D 모델 63">
                <a:extLst>
                  <a:ext uri="{FF2B5EF4-FFF2-40B4-BE49-F238E27FC236}">
                    <a16:creationId xmlns:a16="http://schemas.microsoft.com/office/drawing/2014/main" id="{B05F4FF4-E87B-477C-BA3D-E24BCB813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7287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43883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5" name="3D 모델 64">
                <a:extLst>
                  <a:ext uri="{FF2B5EF4-FFF2-40B4-BE49-F238E27FC236}">
                    <a16:creationId xmlns:a16="http://schemas.microsoft.com/office/drawing/2014/main" id="{C83646E9-A42A-434C-84E8-FF026A8397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3883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33829" y="1144614"/>
              <a:ext cx="623995" cy="62241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23995" cy="62241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8057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6" name="3D 모델 65">
                <a:extLst>
                  <a:ext uri="{FF2B5EF4-FFF2-40B4-BE49-F238E27FC236}">
                    <a16:creationId xmlns:a16="http://schemas.microsoft.com/office/drawing/2014/main" id="{7D553945-050A-4010-861D-76697674D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829" y="1144614"/>
                <a:ext cx="623995" cy="622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00425" y="1470858"/>
              <a:ext cx="886916" cy="8719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86916" cy="87191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00000" ay="60000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12420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7" name="3D 모델 66">
                <a:extLst>
                  <a:ext uri="{FF2B5EF4-FFF2-40B4-BE49-F238E27FC236}">
                    <a16:creationId xmlns:a16="http://schemas.microsoft.com/office/drawing/2014/main" id="{0364F242-2CDE-44DA-AE54-1515C74BB7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25" y="1470858"/>
                <a:ext cx="886916" cy="871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07477" y="989607"/>
              <a:ext cx="503718" cy="492398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503718" cy="492398"/>
                    </a:xfrm>
                    <a:prstGeom prst="rect">
                      <a:avLst/>
                    </a:prstGeom>
                  </am3d:spPr>
                  <am3d:camera>
                    <am3d:pos x="0" y="0" z="7661085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-683999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6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65143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4" name="3D 모델 53">
                <a:extLst>
                  <a:ext uri="{FF2B5EF4-FFF2-40B4-BE49-F238E27FC236}">
                    <a16:creationId xmlns:a16="http://schemas.microsoft.com/office/drawing/2014/main" id="{AC9D8643-F2E8-4D98-81C7-9D1572503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7477" y="989607"/>
                <a:ext cx="503718" cy="492398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0B2483E-3DA6-4DAF-B70C-D7213F3BD337}"/>
              </a:ext>
            </a:extLst>
          </p:cNvPr>
          <p:cNvSpPr txBox="1"/>
          <p:nvPr/>
        </p:nvSpPr>
        <p:spPr>
          <a:xfrm>
            <a:off x="292673" y="406201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Move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51A7-07E7-4D7B-B1C2-ABE6A55A99EB}"/>
              </a:ext>
            </a:extLst>
          </p:cNvPr>
          <p:cNvSpPr txBox="1"/>
          <p:nvPr/>
        </p:nvSpPr>
        <p:spPr>
          <a:xfrm>
            <a:off x="292673" y="2613904"/>
            <a:ext cx="226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8bitoperator JVE" panose="00000400000000000000" pitchFamily="2" charset="-79"/>
                <a:cs typeface="8bitoperator JVE" panose="00000400000000000000" pitchFamily="2" charset="-79"/>
              </a:rPr>
              <a:t>How to Clear</a:t>
            </a:r>
            <a:endParaRPr lang="ko-KR" altLang="en-US" sz="2800" dirty="0">
              <a:latin typeface="8bitoperator JVE" panose="00000400000000000000" pitchFamily="2" charset="-79"/>
              <a:cs typeface="8bitoperator JVE" panose="00000400000000000000" pitchFamily="2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7918" y="3377939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모델 6">
                <a:extLst>
                  <a:ext uri="{FF2B5EF4-FFF2-40B4-BE49-F238E27FC236}">
                    <a16:creationId xmlns:a16="http://schemas.microsoft.com/office/drawing/2014/main" id="{42BA42AE-D5BC-4B71-867F-0B31D57DD7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7918" y="3377939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9266" y="3377936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2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모델 39">
                <a:extLst>
                  <a:ext uri="{FF2B5EF4-FFF2-40B4-BE49-F238E27FC236}">
                    <a16:creationId xmlns:a16="http://schemas.microsoft.com/office/drawing/2014/main" id="{D3717466-45D6-4EE4-BE1F-3E5BAA97AE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9266" y="3377936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53734" y="3377933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모델 40">
                <a:extLst>
                  <a:ext uri="{FF2B5EF4-FFF2-40B4-BE49-F238E27FC236}">
                    <a16:creationId xmlns:a16="http://schemas.microsoft.com/office/drawing/2014/main" id="{60252ECB-4616-4543-BE5A-486A8058B0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3734" y="3377933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78202" y="3377930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모델 41">
                <a:extLst>
                  <a:ext uri="{FF2B5EF4-FFF2-40B4-BE49-F238E27FC236}">
                    <a16:creationId xmlns:a16="http://schemas.microsoft.com/office/drawing/2014/main" id="{88D723A5-0083-4EE1-9C33-B4D78083E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8202" y="3377930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2670" y="3377927"/>
              <a:ext cx="1031232" cy="1107265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1031232" cy="1107265"/>
                    </a:xfrm>
                    <a:prstGeom prst="rect">
                      <a:avLst/>
                    </a:prstGeom>
                  </am3d:spPr>
                  <am3d:camera>
                    <am3d:pos x="0" y="0" z="750384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43382380" d="1000000"/>
                    <am3d:preTrans dx="0" dy="-132380" dz="-13214116"/>
                    <am3d:scale>
                      <am3d:sx n="1000000" d="1000000"/>
                      <am3d:sy n="1000000" d="1000000"/>
                      <am3d:sz n="1000000" d="1000000"/>
                    </am3d:scale>
                    <am3d:rot ax="4200000" az="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090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3" name="3D 모델 42">
                <a:extLst>
                  <a:ext uri="{FF2B5EF4-FFF2-40B4-BE49-F238E27FC236}">
                    <a16:creationId xmlns:a16="http://schemas.microsoft.com/office/drawing/2014/main" id="{F3565C4D-3BAB-4A80-9D2B-0D4B154A44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670" y="3377927"/>
                <a:ext cx="1031232" cy="1107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4331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>
                <a:extLst>
                  <a:ext uri="{FF2B5EF4-FFF2-40B4-BE49-F238E27FC236}">
                    <a16:creationId xmlns:a16="http://schemas.microsoft.com/office/drawing/2014/main" id="{AF43BAC1-2B21-4B7B-A45F-F2F8E535D1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31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39667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0" name="3D 모델 49">
                <a:extLst>
                  <a:ext uri="{FF2B5EF4-FFF2-40B4-BE49-F238E27FC236}">
                    <a16:creationId xmlns:a16="http://schemas.microsoft.com/office/drawing/2014/main" id="{C552B079-F153-44E0-9B15-2CDFEB01E0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39667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76257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1" name="3D 모델 50">
                <a:extLst>
                  <a:ext uri="{FF2B5EF4-FFF2-40B4-BE49-F238E27FC236}">
                    <a16:creationId xmlns:a16="http://schemas.microsoft.com/office/drawing/2014/main" id="{144CF1E5-95DB-4134-B28C-97DF639143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6257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20652" y="3884301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2" name="3D 모델 51">
                <a:extLst>
                  <a:ext uri="{FF2B5EF4-FFF2-40B4-BE49-F238E27FC236}">
                    <a16:creationId xmlns:a16="http://schemas.microsoft.com/office/drawing/2014/main" id="{420138DB-FD9A-40C2-87BF-DBE4B70FDB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0652" y="3884301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08745" y="3883399"/>
              <a:ext cx="1229683" cy="120178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229683" cy="120178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4309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15851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3" name="3D 모델 52">
                <a:extLst>
                  <a:ext uri="{FF2B5EF4-FFF2-40B4-BE49-F238E27FC236}">
                    <a16:creationId xmlns:a16="http://schemas.microsoft.com/office/drawing/2014/main" id="{119FABEF-391B-4522-B650-968B11BE7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08745" y="3883399"/>
                <a:ext cx="1229683" cy="120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769" y="3407675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모델 30">
                <a:extLst>
                  <a:ext uri="{FF2B5EF4-FFF2-40B4-BE49-F238E27FC236}">
                    <a16:creationId xmlns:a16="http://schemas.microsoft.com/office/drawing/2014/main" id="{CC511016-06FC-441B-96F1-64CEC1CB2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04769" y="3407675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9088" y="339914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2" name="3D 모델 81">
                <a:extLst>
                  <a:ext uri="{FF2B5EF4-FFF2-40B4-BE49-F238E27FC236}">
                    <a16:creationId xmlns:a16="http://schemas.microsoft.com/office/drawing/2014/main" id="{B206AF72-477B-40C3-975E-7DAE694C7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9088" y="339914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4869" y="3390538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3" name="3D 모델 82">
                <a:extLst>
                  <a:ext uri="{FF2B5EF4-FFF2-40B4-BE49-F238E27FC236}">
                    <a16:creationId xmlns:a16="http://schemas.microsoft.com/office/drawing/2014/main" id="{934C8CC3-DD99-491B-8973-942D65DF51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74869" y="3390538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9474" y="3394149"/>
              <a:ext cx="1252563" cy="1068479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52563" cy="1068479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0000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4" name="3D 모델 83">
                <a:extLst>
                  <a:ext uri="{FF2B5EF4-FFF2-40B4-BE49-F238E27FC236}">
                    <a16:creationId xmlns:a16="http://schemas.microsoft.com/office/drawing/2014/main" id="{FB5E09C9-0E33-4C91-8799-25FB6E8230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474" y="3394149"/>
                <a:ext cx="1252563" cy="1068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9762" y="3383902"/>
              <a:ext cx="1233136" cy="1077528"/>
            </p:xfrm>
            <a:graphic>
              <a:graphicData uri="http://schemas.microsoft.com/office/drawing/2017/model3d">
                <am3d:model3d r:embed="rId17">
                  <am3d:spPr>
                    <a:xfrm>
                      <a:off x="0" y="0"/>
                      <a:ext cx="1233136" cy="1077528"/>
                    </a:xfrm>
                    <a:prstGeom prst="rect">
                      <a:avLst/>
                    </a:prstGeom>
                  </am3d:spPr>
                  <am3d:camera>
                    <am3d:pos x="0" y="0" z="705543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0000" d="1000000"/>
                    <am3d:preTrans dx="-12600000" dy="-3600000" dz="-12599998"/>
                    <am3d:scale>
                      <am3d:sx n="1000000" d="1000000"/>
                      <am3d:sy n="1000000" d="1000000"/>
                      <am3d:sz n="1000000" d="1000000"/>
                    </am3d:scale>
                    <am3d:rot ax="8400000" az="10830000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14992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5" name="3D 모델 84">
                <a:extLst>
                  <a:ext uri="{FF2B5EF4-FFF2-40B4-BE49-F238E27FC236}">
                    <a16:creationId xmlns:a16="http://schemas.microsoft.com/office/drawing/2014/main" id="{20C92403-8F56-4CE4-9DF1-3B46FB4F1B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79762" y="3383902"/>
                <a:ext cx="1233136" cy="1077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69828" y="3226136"/>
              <a:ext cx="2478565" cy="1860234"/>
            </p:xfrm>
            <a:graphic>
              <a:graphicData uri="http://schemas.microsoft.com/office/drawing/2017/model3d">
                <am3d:model3d r:embed="rId20">
                  <am3d:spPr>
                    <a:xfrm>
                      <a:off x="0" y="0"/>
                      <a:ext cx="2478565" cy="1860234"/>
                    </a:xfrm>
                    <a:prstGeom prst="rect">
                      <a:avLst/>
                    </a:prstGeom>
                  </am3d:spPr>
                  <am3d:camera>
                    <am3d:pos x="0" y="0" z="6397074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62695" d="1000000"/>
                    <am3d:preTrans dx="-163339" dy="-5042254" dz="5156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00" ay="17400000" az="16200000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29816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6" name="3D 모델 85">
                <a:extLst>
                  <a:ext uri="{FF2B5EF4-FFF2-40B4-BE49-F238E27FC236}">
                    <a16:creationId xmlns:a16="http://schemas.microsoft.com/office/drawing/2014/main" id="{9596953A-4520-4880-B373-D4124CD20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69828" y="3226136"/>
                <a:ext cx="2478565" cy="1860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1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59259E-6 L 6.25E-7 -0.0497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-2.96296E-6 L 0.01171 -0.075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312 -0.0770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86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2000" y="8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0.04977 L -0.03451 -0.0497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3.33333E-6 L -0.01302 -0.0729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65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375E-6 4.81481E-6 L -0.01888 -0.0726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-363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8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4977 L -0.03451 -0.00301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-7.40741E-7 L -0.00664 -0.075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375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451 -0.00301 L 6.25E-7 -2.59259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2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CFBDA3DE6B2AD4183B616C8A7A8260D" ma:contentTypeVersion="0" ma:contentTypeDescription="새 문서를 만듭니다." ma:contentTypeScope="" ma:versionID="acc6f12dccdc10d3d294ab2902bf18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9c0e63da1ec494332b21debaa60175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CD1181-0EBB-415B-AEEC-F9CFA1E852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E262BA-F086-4532-A35B-5EB10AE200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1C0901-0C69-4C12-8226-5743A58FF12E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222</Words>
  <Application>Microsoft Office PowerPoint</Application>
  <PresentationFormat>와이드스크린</PresentationFormat>
  <Paragraphs>74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8bitoperator JVE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이찬민</dc:creator>
  <cp:lastModifiedBy>이찬민</cp:lastModifiedBy>
  <cp:revision>1</cp:revision>
  <dcterms:created xsi:type="dcterms:W3CDTF">2020-11-18T13:59:07Z</dcterms:created>
  <dcterms:modified xsi:type="dcterms:W3CDTF">2020-11-18T15:50:32Z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0x010100BCFBDA3DE6B2AD4183B616C8A7A8260D</vt:lpwstr>
  </property>
</Properties>
</file>