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56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민" initials="이찬" lastIdx="1" clrIdx="0">
    <p:extLst>
      <p:ext uri="{19B8F6BF-5375-455C-9EA6-DF929625EA0E}">
        <p15:presenceInfo xmlns:p15="http://schemas.microsoft.com/office/powerpoint/2012/main" userId="c241847d4ee1c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3BEC-047E-4C14-AE31-9AD364217C38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589F-9FE4-4D79-A921-660175E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8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EA87-33AD-4EEB-9DC0-45AD7D69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E2DD3-DDB5-40BB-AB13-CC22DCE18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3CD7-AB07-4922-9037-95A4D28F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9BC4-BE90-4122-9EFD-BC0125B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61B63-68C9-4B61-9587-534580F6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9D1AC-85EC-4D05-AAB0-51D915E9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6CF88-FE5A-48AE-A3F6-A6F9FBDE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4E4FC-C7CD-46DB-820A-374E7357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FEF0-4814-4D94-AB7B-93F4C7FF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1BE1-9F16-46CE-8C04-8C31CA61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AC2C18-797F-4101-A9F9-41EC529D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BD0EB-E455-4966-B718-779777FAC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8F02-8E73-4F74-9443-E159F60D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D8C59-83F9-4230-805D-D3016E00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2D9C6-860F-47D2-B9F2-1EED79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2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7A24-7D7E-432E-9037-6A2F437C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AFCDD-0BEC-4B81-A0F7-902989EF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1B29D-C3C2-4950-BAC6-D2B1E55B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F9154-AE23-4E20-AC46-7361F568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C9AF3-9A99-42CA-A0E9-67A5151C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F0F82-2AF7-40BF-A2C6-4925523A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FC993-F7F2-449B-B3EC-622EAADD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AC216-3726-4F9D-A279-B1372153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208B-71F2-4B87-BF29-C79FFDA6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07EEC-E282-48FF-B479-12A2369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2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07E51-AFA2-47F2-B67D-92266F0F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D8EB-12D2-4D60-91EF-3FDD9E2A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D019B-3206-4B31-99D4-78439B442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5B48F-1F25-4599-9227-EA6415D7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4EE31-C175-4DCD-879E-C3AE957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DE5EB-3A80-4E93-B1FA-CDFE66E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67DD-4547-437F-A619-D5C7416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A4CFC-A063-4759-B0B6-E8B894AE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F4132-511D-41FF-912D-347DDEFB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CA90A-23BE-4AFA-9F9D-726FF942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5F199-6153-4E53-8138-E919D80C4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3C9F44-5BC5-4757-8724-90888FAC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78D89-F76B-4722-9463-C161CE1D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DFC0C-213E-4DA8-9984-205B3C6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17AB4-8DB2-4AD1-A54D-5567DF22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07C73-63B1-4C01-A628-B24B941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5BC2E-6E1B-482B-AB20-C3361A65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CEDC2-3202-4323-BF58-BACE4AFE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4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A3E00-A880-46A8-96F7-0A747F51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F8A9D0-5A28-4560-965F-7904759E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253B6-657E-4DD5-B0DF-5C6E4234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66B83-AFA7-4D26-8799-EAC9F91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A1E13-8FCD-42B6-911A-44EF6FF9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6B0CB-CE39-47D4-91C2-AED3BD64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C4D6A-BE71-4245-B650-1E6C8F97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6E3B2-9720-4C52-9A96-758B5FE6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E7F5B-D02A-421F-BD9C-860D03F7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3B883-C86F-4488-A44B-74FFF794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4F8A6-814C-42BB-9E9B-73FA1BC72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810B0-E994-41F1-AD4D-C8A87651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0DD81-886A-4700-99ED-366538B4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A3D0F-9AE4-403E-8E09-572DEF7E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3780D-043D-4179-8676-F152EE32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642D7-1273-4C95-936E-D362330A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CEFE2-420C-49C9-B04F-9C6002EB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1458F-DF92-4C6D-A14C-627BC8ABF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93DF-5963-4F52-A857-A79CF981CFAB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D610A-B7B7-4152-867F-298245ACC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FE57-9B34-400C-AFE9-6B1F36E5D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ACE1-48C3-4C03-A3AE-15E62EF91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C302CA-5CDD-402B-A2F8-F2A89947D829}"/>
              </a:ext>
            </a:extLst>
          </p:cNvPr>
          <p:cNvSpPr/>
          <p:nvPr/>
        </p:nvSpPr>
        <p:spPr>
          <a:xfrm>
            <a:off x="5002777" y="864067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실행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CA3EBB-A880-442B-B0E6-4DC7BF5ADF7C}"/>
              </a:ext>
            </a:extLst>
          </p:cNvPr>
          <p:cNvSpPr/>
          <p:nvPr/>
        </p:nvSpPr>
        <p:spPr>
          <a:xfrm>
            <a:off x="5002777" y="1657040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메인 화면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D2EE2D-2501-44E3-9910-6EE7C24BD847}"/>
              </a:ext>
            </a:extLst>
          </p:cNvPr>
          <p:cNvSpPr/>
          <p:nvPr/>
        </p:nvSpPr>
        <p:spPr>
          <a:xfrm>
            <a:off x="3059185" y="1657040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설정창</a:t>
            </a:r>
            <a:endParaRPr lang="ko-KR" altLang="en-US" sz="105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A0937A5-BDC9-4376-892F-63E09F4423D0}"/>
              </a:ext>
            </a:extLst>
          </p:cNvPr>
          <p:cNvSpPr/>
          <p:nvPr/>
        </p:nvSpPr>
        <p:spPr>
          <a:xfrm>
            <a:off x="7992128" y="4239466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게임 종료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626EAB-48E4-41AC-9E22-A1B2FC0B5BAD}"/>
              </a:ext>
            </a:extLst>
          </p:cNvPr>
          <p:cNvSpPr/>
          <p:nvPr/>
        </p:nvSpPr>
        <p:spPr>
          <a:xfrm>
            <a:off x="5002777" y="2461416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스테이지 선택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6DB0FAB-8A40-4345-9F24-C0A351AA2DB9}"/>
              </a:ext>
            </a:extLst>
          </p:cNvPr>
          <p:cNvSpPr/>
          <p:nvPr/>
        </p:nvSpPr>
        <p:spPr>
          <a:xfrm>
            <a:off x="5002777" y="3350509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스테이지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4FA1944-9778-4219-86AD-7ADBD51D2484}"/>
              </a:ext>
            </a:extLst>
          </p:cNvPr>
          <p:cNvCxnSpPr>
            <a:stCxn id="125" idx="2"/>
            <a:endCxn id="127" idx="0"/>
          </p:cNvCxnSpPr>
          <p:nvPr/>
        </p:nvCxnSpPr>
        <p:spPr>
          <a:xfrm>
            <a:off x="5615065" y="3045620"/>
            <a:ext cx="0" cy="30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0473C5C-934B-4991-A98E-A6421F8349A5}"/>
              </a:ext>
            </a:extLst>
          </p:cNvPr>
          <p:cNvSpPr txBox="1"/>
          <p:nvPr/>
        </p:nvSpPr>
        <p:spPr>
          <a:xfrm>
            <a:off x="5646897" y="3082209"/>
            <a:ext cx="1971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If </a:t>
            </a:r>
            <a:r>
              <a:rPr lang="ko-KR" altLang="en-US" sz="1050" dirty="0"/>
              <a:t>전 스테이지 </a:t>
            </a:r>
            <a:r>
              <a:rPr lang="en-US" altLang="ko-KR" sz="1050" dirty="0"/>
              <a:t>== clear</a:t>
            </a:r>
            <a:endParaRPr lang="ko-KR" altLang="en-US" sz="105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B7C43FC-388D-4D6C-BAED-83BEC0D223C7}"/>
              </a:ext>
            </a:extLst>
          </p:cNvPr>
          <p:cNvCxnSpPr>
            <a:stCxn id="115" idx="2"/>
            <a:endCxn id="117" idx="0"/>
          </p:cNvCxnSpPr>
          <p:nvPr/>
        </p:nvCxnSpPr>
        <p:spPr>
          <a:xfrm>
            <a:off x="5615065" y="1448271"/>
            <a:ext cx="0" cy="20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D93F9F5-B523-4D1E-8C74-05F00B7AA91A}"/>
              </a:ext>
            </a:extLst>
          </p:cNvPr>
          <p:cNvCxnSpPr>
            <a:stCxn id="117" idx="2"/>
            <a:endCxn id="125" idx="0"/>
          </p:cNvCxnSpPr>
          <p:nvPr/>
        </p:nvCxnSpPr>
        <p:spPr>
          <a:xfrm>
            <a:off x="5615065" y="2241244"/>
            <a:ext cx="0" cy="22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FA236D2-12F0-43C1-BCBE-5B5D511A8C64}"/>
              </a:ext>
            </a:extLst>
          </p:cNvPr>
          <p:cNvSpPr/>
          <p:nvPr/>
        </p:nvSpPr>
        <p:spPr>
          <a:xfrm>
            <a:off x="5002777" y="4154885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클리어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31B5AF-42E5-468A-9075-6F2F43597282}"/>
              </a:ext>
            </a:extLst>
          </p:cNvPr>
          <p:cNvCxnSpPr>
            <a:stCxn id="117" idx="1"/>
            <a:endCxn id="119" idx="3"/>
          </p:cNvCxnSpPr>
          <p:nvPr/>
        </p:nvCxnSpPr>
        <p:spPr>
          <a:xfrm flipH="1">
            <a:off x="4283761" y="1949142"/>
            <a:ext cx="7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FB959B62-83DC-4BC0-8574-D124FD751ED7}"/>
              </a:ext>
            </a:extLst>
          </p:cNvPr>
          <p:cNvCxnSpPr>
            <a:stCxn id="117" idx="3"/>
            <a:endCxn id="121" idx="0"/>
          </p:cNvCxnSpPr>
          <p:nvPr/>
        </p:nvCxnSpPr>
        <p:spPr>
          <a:xfrm>
            <a:off x="6227353" y="1949142"/>
            <a:ext cx="2377063" cy="229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40A248D-928C-4120-86BF-874FC11B3EBF}"/>
              </a:ext>
            </a:extLst>
          </p:cNvPr>
          <p:cNvCxnSpPr>
            <a:stCxn id="125" idx="0"/>
            <a:endCxn id="117" idx="2"/>
          </p:cNvCxnSpPr>
          <p:nvPr/>
        </p:nvCxnSpPr>
        <p:spPr>
          <a:xfrm flipV="1">
            <a:off x="5615065" y="2241244"/>
            <a:ext cx="0" cy="22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5668A42-4596-473B-8592-93842BCB0B4E}"/>
              </a:ext>
            </a:extLst>
          </p:cNvPr>
          <p:cNvCxnSpPr>
            <a:stCxn id="119" idx="3"/>
            <a:endCxn id="117" idx="1"/>
          </p:cNvCxnSpPr>
          <p:nvPr/>
        </p:nvCxnSpPr>
        <p:spPr>
          <a:xfrm>
            <a:off x="4283761" y="1949142"/>
            <a:ext cx="7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50983EC-7BD6-4567-9D88-D55E31010AA7}"/>
              </a:ext>
            </a:extLst>
          </p:cNvPr>
          <p:cNvCxnSpPr>
            <a:stCxn id="127" idx="0"/>
          </p:cNvCxnSpPr>
          <p:nvPr/>
        </p:nvCxnSpPr>
        <p:spPr>
          <a:xfrm flipV="1">
            <a:off x="5615065" y="3045620"/>
            <a:ext cx="0" cy="30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9283F57-2038-4B2A-A55C-9D1283FD35DD}"/>
              </a:ext>
            </a:extLst>
          </p:cNvPr>
          <p:cNvCxnSpPr>
            <a:stCxn id="127" idx="2"/>
            <a:endCxn id="138" idx="0"/>
          </p:cNvCxnSpPr>
          <p:nvPr/>
        </p:nvCxnSpPr>
        <p:spPr>
          <a:xfrm>
            <a:off x="5615065" y="3934713"/>
            <a:ext cx="0" cy="22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D311DC7-FD3B-4139-BE30-CCE423386671}"/>
              </a:ext>
            </a:extLst>
          </p:cNvPr>
          <p:cNvCxnSpPr>
            <a:stCxn id="138" idx="1"/>
            <a:endCxn id="125" idx="1"/>
          </p:cNvCxnSpPr>
          <p:nvPr/>
        </p:nvCxnSpPr>
        <p:spPr>
          <a:xfrm rot="10800000">
            <a:off x="5002777" y="2753519"/>
            <a:ext cx="12700" cy="16934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AB23D20-45D0-4F2B-9E90-130A94DDC7FC}"/>
              </a:ext>
            </a:extLst>
          </p:cNvPr>
          <p:cNvSpPr/>
          <p:nvPr/>
        </p:nvSpPr>
        <p:spPr>
          <a:xfrm>
            <a:off x="5002776" y="5016337"/>
            <a:ext cx="1224576" cy="5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다음 스테이지</a:t>
            </a: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F65EA5A-03E7-4E86-B89C-64057A985D2F}"/>
              </a:ext>
            </a:extLst>
          </p:cNvPr>
          <p:cNvCxnSpPr>
            <a:stCxn id="138" idx="2"/>
            <a:endCxn id="170" idx="0"/>
          </p:cNvCxnSpPr>
          <p:nvPr/>
        </p:nvCxnSpPr>
        <p:spPr>
          <a:xfrm flipH="1">
            <a:off x="5615064" y="4739089"/>
            <a:ext cx="1" cy="27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97AC0D-36DC-4D33-B25F-101B97DB015A}"/>
              </a:ext>
            </a:extLst>
          </p:cNvPr>
          <p:cNvGrpSpPr/>
          <p:nvPr/>
        </p:nvGrpSpPr>
        <p:grpSpPr>
          <a:xfrm>
            <a:off x="1701758" y="2713020"/>
            <a:ext cx="2524700" cy="2177622"/>
            <a:chOff x="1945598" y="2255820"/>
            <a:chExt cx="2524700" cy="2177622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1483C2A5-3E7F-45B8-B480-F5265034C39E}"/>
                </a:ext>
              </a:extLst>
            </p:cNvPr>
            <p:cNvSpPr/>
            <p:nvPr/>
          </p:nvSpPr>
          <p:spPr>
            <a:xfrm>
              <a:off x="3069759" y="2616850"/>
              <a:ext cx="578838" cy="1075376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D25F42A5-A869-43D6-8D70-8E7532CC571F}"/>
                </a:ext>
              </a:extLst>
            </p:cNvPr>
            <p:cNvSpPr/>
            <p:nvPr/>
          </p:nvSpPr>
          <p:spPr>
            <a:xfrm>
              <a:off x="2838923" y="3671442"/>
              <a:ext cx="922510" cy="7620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E3B87CFA-A1BF-4ED8-B7A3-D69E809A0551}"/>
                </a:ext>
              </a:extLst>
            </p:cNvPr>
            <p:cNvSpPr/>
            <p:nvPr/>
          </p:nvSpPr>
          <p:spPr>
            <a:xfrm>
              <a:off x="2633490" y="2826064"/>
              <a:ext cx="578838" cy="1075376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9F185C7-1966-4303-B412-2DCE3234CBC2}"/>
                </a:ext>
              </a:extLst>
            </p:cNvPr>
            <p:cNvSpPr/>
            <p:nvPr/>
          </p:nvSpPr>
          <p:spPr>
            <a:xfrm>
              <a:off x="2226625" y="2524060"/>
              <a:ext cx="855676" cy="504737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F26AC4A7-B73F-4CA2-9951-08EA8FC60889}"/>
                </a:ext>
              </a:extLst>
            </p:cNvPr>
            <p:cNvSpPr/>
            <p:nvPr/>
          </p:nvSpPr>
          <p:spPr>
            <a:xfrm>
              <a:off x="1945598" y="2322724"/>
              <a:ext cx="708865" cy="35233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03ADE52B-9A54-4F39-AF8F-DB434B4A0132}"/>
                </a:ext>
              </a:extLst>
            </p:cNvPr>
            <p:cNvSpPr/>
            <p:nvPr/>
          </p:nvSpPr>
          <p:spPr>
            <a:xfrm>
              <a:off x="3201842" y="2962735"/>
              <a:ext cx="578838" cy="1075376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0A7CEDF7-5D54-4FAD-8E16-CC2CD87AB10C}"/>
                </a:ext>
              </a:extLst>
            </p:cNvPr>
            <p:cNvSpPr/>
            <p:nvPr/>
          </p:nvSpPr>
          <p:spPr>
            <a:xfrm>
              <a:off x="3342356" y="2672276"/>
              <a:ext cx="855676" cy="504737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9627E31B-10AB-4033-ACAF-9B5502A8E75A}"/>
                </a:ext>
              </a:extLst>
            </p:cNvPr>
            <p:cNvSpPr/>
            <p:nvPr/>
          </p:nvSpPr>
          <p:spPr>
            <a:xfrm>
              <a:off x="3761433" y="2479493"/>
              <a:ext cx="708865" cy="35233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F12E38CE-F467-49AA-A0AA-D10EA74ECB1B}"/>
                </a:ext>
              </a:extLst>
            </p:cNvPr>
            <p:cNvSpPr/>
            <p:nvPr/>
          </p:nvSpPr>
          <p:spPr>
            <a:xfrm>
              <a:off x="2964118" y="2255820"/>
              <a:ext cx="941757" cy="41448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3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BF57ED-5709-4AC2-AF0F-DA70D0D4EC44}"/>
              </a:ext>
            </a:extLst>
          </p:cNvPr>
          <p:cNvSpPr txBox="1"/>
          <p:nvPr/>
        </p:nvSpPr>
        <p:spPr>
          <a:xfrm>
            <a:off x="961185" y="5497139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잔디 대충 이런 식으로 크기는 알아서 하면 되는데</a:t>
            </a:r>
            <a:endParaRPr lang="en-US" altLang="ko-KR" dirty="0"/>
          </a:p>
          <a:p>
            <a:r>
              <a:rPr lang="ko-KR" altLang="en-US" dirty="0"/>
              <a:t>한 칸 안에 다 들어갈 정도 면 됨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B3A61519-A9BB-4CD6-BC15-2CB60201D0F4}"/>
              </a:ext>
            </a:extLst>
          </p:cNvPr>
          <p:cNvSpPr/>
          <p:nvPr/>
        </p:nvSpPr>
        <p:spPr>
          <a:xfrm>
            <a:off x="1362356" y="1657197"/>
            <a:ext cx="3657600" cy="36576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44B38F6F-7748-40F7-B03B-53B11D2E89A6}"/>
              </a:ext>
            </a:extLst>
          </p:cNvPr>
          <p:cNvSpPr/>
          <p:nvPr/>
        </p:nvSpPr>
        <p:spPr>
          <a:xfrm>
            <a:off x="8360368" y="2105637"/>
            <a:ext cx="1485403" cy="875623"/>
          </a:xfrm>
          <a:prstGeom prst="snip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DEDD4-4C50-47C6-8244-B63682FFB8D5}"/>
              </a:ext>
            </a:extLst>
          </p:cNvPr>
          <p:cNvSpPr txBox="1"/>
          <p:nvPr/>
        </p:nvSpPr>
        <p:spPr>
          <a:xfrm>
            <a:off x="7433660" y="729842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블록은 코드가 있는 쪽을</a:t>
            </a:r>
            <a:endParaRPr lang="en-US" altLang="ko-KR" dirty="0"/>
          </a:p>
          <a:p>
            <a:r>
              <a:rPr lang="ko-KR" altLang="en-US" dirty="0"/>
              <a:t>기울어 지게 해서 가시성을 </a:t>
            </a:r>
            <a:r>
              <a:rPr lang="ko-KR" altLang="en-US" dirty="0" err="1"/>
              <a:t>높힌다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0255A1-D02E-42F6-98E6-32AFE24AA452}"/>
              </a:ext>
            </a:extLst>
          </p:cNvPr>
          <p:cNvSpPr txBox="1"/>
          <p:nvPr/>
        </p:nvSpPr>
        <p:spPr>
          <a:xfrm>
            <a:off x="8854352" y="2869716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A99F9-32EA-468D-99F1-35CA300D53A4}"/>
              </a:ext>
            </a:extLst>
          </p:cNvPr>
          <p:cNvSpPr/>
          <p:nvPr/>
        </p:nvSpPr>
        <p:spPr>
          <a:xfrm>
            <a:off x="8138335" y="3820952"/>
            <a:ext cx="1929468" cy="1929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040AEC-B78A-4157-8F4D-3CBD79E1B069}"/>
              </a:ext>
            </a:extLst>
          </p:cNvPr>
          <p:cNvCxnSpPr/>
          <p:nvPr/>
        </p:nvCxnSpPr>
        <p:spPr>
          <a:xfrm>
            <a:off x="8138335" y="5075339"/>
            <a:ext cx="1929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83057B-BEF3-4F7A-A42F-D3B78C072EE0}"/>
              </a:ext>
            </a:extLst>
          </p:cNvPr>
          <p:cNvSpPr txBox="1"/>
          <p:nvPr/>
        </p:nvSpPr>
        <p:spPr>
          <a:xfrm>
            <a:off x="8774884" y="5228214"/>
            <a:ext cx="1836643" cy="369332"/>
          </a:xfrm>
          <a:prstGeom prst="rect">
            <a:avLst/>
          </a:prstGeom>
          <a:noFill/>
          <a:scene3d>
            <a:camera prst="orthographicFront">
              <a:rot lat="19499998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D40F9-69A8-4325-882D-E7B5F2A225B6}"/>
              </a:ext>
            </a:extLst>
          </p:cNvPr>
          <p:cNvSpPr txBox="1"/>
          <p:nvPr/>
        </p:nvSpPr>
        <p:spPr>
          <a:xfrm>
            <a:off x="7810150" y="2399251"/>
            <a:ext cx="436228" cy="3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887A2A-0864-4EB9-AA85-D16C99E98067}"/>
              </a:ext>
            </a:extLst>
          </p:cNvPr>
          <p:cNvSpPr txBox="1"/>
          <p:nvPr/>
        </p:nvSpPr>
        <p:spPr>
          <a:xfrm>
            <a:off x="9897155" y="2522684"/>
            <a:ext cx="436228" cy="3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A1D1A-B3CB-42B9-971D-6A995D5A8ACD}"/>
              </a:ext>
            </a:extLst>
          </p:cNvPr>
          <p:cNvSpPr txBox="1"/>
          <p:nvPr/>
        </p:nvSpPr>
        <p:spPr>
          <a:xfrm>
            <a:off x="8824847" y="3618953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F600D-8FEB-4201-BD56-E109B85B2559}"/>
              </a:ext>
            </a:extLst>
          </p:cNvPr>
          <p:cNvSpPr txBox="1"/>
          <p:nvPr/>
        </p:nvSpPr>
        <p:spPr>
          <a:xfrm>
            <a:off x="7594611" y="4400259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82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7966B-7375-4A18-8080-6B9E82F5D842}"/>
              </a:ext>
            </a:extLst>
          </p:cNvPr>
          <p:cNvSpPr txBox="1"/>
          <p:nvPr/>
        </p:nvSpPr>
        <p:spPr>
          <a:xfrm>
            <a:off x="6266576" y="553673"/>
            <a:ext cx="5268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</a:t>
            </a:r>
            <a:endParaRPr lang="en-US" altLang="ko-KR" dirty="0"/>
          </a:p>
          <a:p>
            <a:r>
              <a:rPr lang="ko-KR" altLang="en-US" dirty="0"/>
              <a:t>캐릭터 </a:t>
            </a:r>
            <a:r>
              <a:rPr lang="en-US" altLang="ko-KR" dirty="0"/>
              <a:t>: </a:t>
            </a:r>
            <a:r>
              <a:rPr lang="ko-KR" altLang="en-US" dirty="0" err="1"/>
              <a:t>슬라임</a:t>
            </a:r>
            <a:r>
              <a:rPr lang="en-US" altLang="ko-KR" dirty="0"/>
              <a:t>(</a:t>
            </a:r>
            <a:r>
              <a:rPr lang="ko-KR" altLang="en-US" dirty="0"/>
              <a:t>각종색깔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스토리 </a:t>
            </a:r>
            <a:r>
              <a:rPr lang="en-US" altLang="ko-KR" dirty="0"/>
              <a:t>: </a:t>
            </a:r>
            <a:r>
              <a:rPr lang="ko-KR" altLang="en-US" dirty="0"/>
              <a:t>마녀가 있었는데 그 마녀가 </a:t>
            </a:r>
            <a:r>
              <a:rPr lang="ko-KR" altLang="en-US" dirty="0" err="1"/>
              <a:t>슬라임을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보내서 유물을 </a:t>
            </a:r>
            <a:r>
              <a:rPr lang="ko-KR" altLang="en-US" dirty="0" err="1"/>
              <a:t>모으려고</a:t>
            </a:r>
            <a:r>
              <a:rPr lang="ko-KR" altLang="en-US" dirty="0"/>
              <a:t> 하는 내용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D8842-4FB4-4C19-8CD4-87A9FA22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76744"/>
            <a:ext cx="5181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756784-9AA5-45E8-9F4D-1E322E9ECF65}"/>
              </a:ext>
            </a:extLst>
          </p:cNvPr>
          <p:cNvGrpSpPr/>
          <p:nvPr/>
        </p:nvGrpSpPr>
        <p:grpSpPr>
          <a:xfrm>
            <a:off x="617989" y="5882400"/>
            <a:ext cx="8312651" cy="594565"/>
            <a:chOff x="922789" y="4983054"/>
            <a:chExt cx="12432495" cy="88923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2BE638-5F07-43A9-AFB7-BB4E8F3A4F94}"/>
                </a:ext>
              </a:extLst>
            </p:cNvPr>
            <p:cNvSpPr/>
            <p:nvPr/>
          </p:nvSpPr>
          <p:spPr>
            <a:xfrm>
              <a:off x="922789" y="4983060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34B07A-3532-4077-9B05-9EC3F57C9985}"/>
                </a:ext>
              </a:extLst>
            </p:cNvPr>
            <p:cNvSpPr/>
            <p:nvPr/>
          </p:nvSpPr>
          <p:spPr>
            <a:xfrm>
              <a:off x="1812022" y="4983059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4E3CF9-52E1-414F-BAB3-235F174CDB4F}"/>
                </a:ext>
              </a:extLst>
            </p:cNvPr>
            <p:cNvSpPr/>
            <p:nvPr/>
          </p:nvSpPr>
          <p:spPr>
            <a:xfrm>
              <a:off x="2701255" y="4983058"/>
              <a:ext cx="889234" cy="8892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BAE7B9-5A45-413E-9C8D-BB44D6D8385E}"/>
                </a:ext>
              </a:extLst>
            </p:cNvPr>
            <p:cNvSpPr/>
            <p:nvPr/>
          </p:nvSpPr>
          <p:spPr>
            <a:xfrm>
              <a:off x="3590488" y="4983058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5C92BD-68A9-44D4-9DD0-7C5D6739389D}"/>
                </a:ext>
              </a:extLst>
            </p:cNvPr>
            <p:cNvSpPr/>
            <p:nvPr/>
          </p:nvSpPr>
          <p:spPr>
            <a:xfrm>
              <a:off x="4479721" y="4983058"/>
              <a:ext cx="889233" cy="8892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12AF36-6A20-4063-854A-15B178E47611}"/>
                </a:ext>
              </a:extLst>
            </p:cNvPr>
            <p:cNvSpPr/>
            <p:nvPr/>
          </p:nvSpPr>
          <p:spPr>
            <a:xfrm>
              <a:off x="5368954" y="4983058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9EB560-6C65-4B04-A0E4-4C37345913CA}"/>
                </a:ext>
              </a:extLst>
            </p:cNvPr>
            <p:cNvSpPr/>
            <p:nvPr/>
          </p:nvSpPr>
          <p:spPr>
            <a:xfrm>
              <a:off x="6252598" y="4983057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34626C-E93F-4135-94D2-06BBD91D8B0C}"/>
                </a:ext>
              </a:extLst>
            </p:cNvPr>
            <p:cNvSpPr/>
            <p:nvPr/>
          </p:nvSpPr>
          <p:spPr>
            <a:xfrm>
              <a:off x="7136242" y="4983057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0A16B3A-4112-4322-89C3-6134C7D356BE}"/>
                </a:ext>
              </a:extLst>
            </p:cNvPr>
            <p:cNvSpPr/>
            <p:nvPr/>
          </p:nvSpPr>
          <p:spPr>
            <a:xfrm>
              <a:off x="8025475" y="4983056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BB0E22-50A3-4D2E-A591-8CA2D0ADA592}"/>
                </a:ext>
              </a:extLst>
            </p:cNvPr>
            <p:cNvSpPr/>
            <p:nvPr/>
          </p:nvSpPr>
          <p:spPr>
            <a:xfrm>
              <a:off x="8914708" y="4983056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F4B3EA-9D08-46D1-AD3D-A00EC81881AA}"/>
                </a:ext>
              </a:extLst>
            </p:cNvPr>
            <p:cNvSpPr/>
            <p:nvPr/>
          </p:nvSpPr>
          <p:spPr>
            <a:xfrm>
              <a:off x="9803941" y="4983055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87D67D-F018-4334-9E34-CBE5EA3F56B8}"/>
                </a:ext>
              </a:extLst>
            </p:cNvPr>
            <p:cNvSpPr/>
            <p:nvPr/>
          </p:nvSpPr>
          <p:spPr>
            <a:xfrm>
              <a:off x="10693174" y="4983055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52D039-69E1-4640-824C-C493916F076D}"/>
                </a:ext>
              </a:extLst>
            </p:cNvPr>
            <p:cNvSpPr/>
            <p:nvPr/>
          </p:nvSpPr>
          <p:spPr>
            <a:xfrm>
              <a:off x="11582407" y="4983055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BEBB08-A2F6-43A2-892E-1E0F6B7ED273}"/>
                </a:ext>
              </a:extLst>
            </p:cNvPr>
            <p:cNvSpPr/>
            <p:nvPr/>
          </p:nvSpPr>
          <p:spPr>
            <a:xfrm>
              <a:off x="12466051" y="4983054"/>
              <a:ext cx="889233" cy="889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2BF714-F953-485D-A2DB-21752E1B5D22}"/>
              </a:ext>
            </a:extLst>
          </p:cNvPr>
          <p:cNvGrpSpPr/>
          <p:nvPr/>
        </p:nvGrpSpPr>
        <p:grpSpPr>
          <a:xfrm>
            <a:off x="7734337" y="5439999"/>
            <a:ext cx="590824" cy="442401"/>
            <a:chOff x="7734337" y="5363918"/>
            <a:chExt cx="590824" cy="44240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DC36964-BB51-4449-B527-FF015EC53D34}"/>
                </a:ext>
              </a:extLst>
            </p:cNvPr>
            <p:cNvSpPr/>
            <p:nvPr/>
          </p:nvSpPr>
          <p:spPr>
            <a:xfrm>
              <a:off x="7734337" y="5363918"/>
              <a:ext cx="590824" cy="4424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5A914F0-5D05-4D86-A95B-FAF47CF91D44}"/>
                </a:ext>
              </a:extLst>
            </p:cNvPr>
            <p:cNvSpPr/>
            <p:nvPr/>
          </p:nvSpPr>
          <p:spPr>
            <a:xfrm>
              <a:off x="7900724" y="5478439"/>
              <a:ext cx="97384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49B0A-4894-4BF4-A1F1-DA01743035A1}"/>
                </a:ext>
              </a:extLst>
            </p:cNvPr>
            <p:cNvSpPr/>
            <p:nvPr/>
          </p:nvSpPr>
          <p:spPr>
            <a:xfrm>
              <a:off x="8084998" y="5478439"/>
              <a:ext cx="97384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AC3DBC7-7491-47F0-B2CF-B0BA7852BB46}"/>
              </a:ext>
            </a:extLst>
          </p:cNvPr>
          <p:cNvSpPr/>
          <p:nvPr/>
        </p:nvSpPr>
        <p:spPr>
          <a:xfrm>
            <a:off x="5961863" y="5536494"/>
            <a:ext cx="586794" cy="345906"/>
          </a:xfrm>
          <a:prstGeom prst="snip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DFFC52E8-6AE3-43D8-87B2-781779E68C56}"/>
              </a:ext>
            </a:extLst>
          </p:cNvPr>
          <p:cNvSpPr/>
          <p:nvPr/>
        </p:nvSpPr>
        <p:spPr>
          <a:xfrm>
            <a:off x="4794868" y="5536494"/>
            <a:ext cx="586794" cy="345906"/>
          </a:xfrm>
          <a:prstGeom prst="snip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FB6AE4-4F0E-4C9A-8BBA-521E96079F5C}"/>
              </a:ext>
            </a:extLst>
          </p:cNvPr>
          <p:cNvCxnSpPr>
            <a:cxnSpLocks/>
          </p:cNvCxnSpPr>
          <p:nvPr/>
        </p:nvCxnSpPr>
        <p:spPr>
          <a:xfrm flipH="1">
            <a:off x="184558" y="830580"/>
            <a:ext cx="9530942" cy="387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567E45-3C85-4F35-931C-5FB70888BB80}"/>
              </a:ext>
            </a:extLst>
          </p:cNvPr>
          <p:cNvCxnSpPr>
            <a:cxnSpLocks/>
          </p:cNvCxnSpPr>
          <p:nvPr/>
        </p:nvCxnSpPr>
        <p:spPr>
          <a:xfrm flipH="1">
            <a:off x="8991602" y="1533630"/>
            <a:ext cx="1386838" cy="494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9B72FCC4-7E4F-4A1B-AADC-AF1A1498F016}"/>
              </a:ext>
            </a:extLst>
          </p:cNvPr>
          <p:cNvSpPr/>
          <p:nvPr/>
        </p:nvSpPr>
        <p:spPr>
          <a:xfrm rot="2590073">
            <a:off x="9676426" y="758576"/>
            <a:ext cx="1052028" cy="480165"/>
          </a:xfrm>
          <a:prstGeom prst="trapezoid">
            <a:avLst>
              <a:gd name="adj" fmla="val 445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9E04DC-9A2C-4FC5-9E97-9C956E3C47C7}"/>
              </a:ext>
            </a:extLst>
          </p:cNvPr>
          <p:cNvSpPr/>
          <p:nvPr/>
        </p:nvSpPr>
        <p:spPr>
          <a:xfrm rot="18839858">
            <a:off x="10047142" y="-23993"/>
            <a:ext cx="1406397" cy="9753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BBA39-0611-42C4-9EF3-FC0E2349226B}"/>
              </a:ext>
            </a:extLst>
          </p:cNvPr>
          <p:cNvSpPr txBox="1"/>
          <p:nvPr/>
        </p:nvSpPr>
        <p:spPr>
          <a:xfrm>
            <a:off x="1813560" y="1593258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시점</a:t>
            </a:r>
            <a:endParaRPr lang="en-US" altLang="ko-KR" dirty="0"/>
          </a:p>
          <a:p>
            <a:r>
              <a:rPr lang="ko-KR" altLang="en-US" dirty="0"/>
              <a:t>이런 느낌으로 하기</a:t>
            </a:r>
            <a:endParaRPr lang="en-US" altLang="ko-KR" dirty="0"/>
          </a:p>
        </p:txBody>
      </p:sp>
      <p:sp>
        <p:nvSpPr>
          <p:cNvPr id="51" name="사각형: 잘린 위쪽 모서리 50">
            <a:extLst>
              <a:ext uri="{FF2B5EF4-FFF2-40B4-BE49-F238E27FC236}">
                <a16:creationId xmlns:a16="http://schemas.microsoft.com/office/drawing/2014/main" id="{A9AFC271-FDC0-4684-9438-110A0A119616}"/>
              </a:ext>
            </a:extLst>
          </p:cNvPr>
          <p:cNvSpPr/>
          <p:nvPr/>
        </p:nvSpPr>
        <p:spPr>
          <a:xfrm>
            <a:off x="631231" y="4353886"/>
            <a:ext cx="2446451" cy="1528515"/>
          </a:xfrm>
          <a:prstGeom prst="snip2SameRect">
            <a:avLst>
              <a:gd name="adj1" fmla="val 38072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EC41B-AD3A-430B-846D-D4AAFAF5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A3936-68BD-4558-8946-0D09731C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4B3DBF-A816-4F0D-A499-5788FD201AAB}"/>
              </a:ext>
            </a:extLst>
          </p:cNvPr>
          <p:cNvSpPr/>
          <p:nvPr/>
        </p:nvSpPr>
        <p:spPr>
          <a:xfrm>
            <a:off x="313189" y="232794"/>
            <a:ext cx="11450972" cy="6392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72243-876D-4BA6-B235-8678E2BBD789}"/>
              </a:ext>
            </a:extLst>
          </p:cNvPr>
          <p:cNvSpPr txBox="1"/>
          <p:nvPr/>
        </p:nvSpPr>
        <p:spPr>
          <a:xfrm>
            <a:off x="738231" y="557906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튜토리얼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AA9DCA-59C8-4A82-8AD6-A700009060BB}"/>
              </a:ext>
            </a:extLst>
          </p:cNvPr>
          <p:cNvGrpSpPr/>
          <p:nvPr/>
        </p:nvGrpSpPr>
        <p:grpSpPr>
          <a:xfrm>
            <a:off x="4530056" y="2004966"/>
            <a:ext cx="2702273" cy="442523"/>
            <a:chOff x="2046915" y="2558639"/>
            <a:chExt cx="2702273" cy="4425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23872C-4622-4EB3-AC23-80A483136099}"/>
                </a:ext>
              </a:extLst>
            </p:cNvPr>
            <p:cNvSpPr/>
            <p:nvPr/>
          </p:nvSpPr>
          <p:spPr>
            <a:xfrm>
              <a:off x="2046915" y="2558643"/>
              <a:ext cx="536335" cy="442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CAE425-DBA2-4DC5-A11F-96AD0FD6D97F}"/>
                </a:ext>
              </a:extLst>
            </p:cNvPr>
            <p:cNvSpPr/>
            <p:nvPr/>
          </p:nvSpPr>
          <p:spPr>
            <a:xfrm>
              <a:off x="2583250" y="2558641"/>
              <a:ext cx="536335" cy="442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90AC8D-82AB-427A-9790-E3C241F2AD28}"/>
                </a:ext>
              </a:extLst>
            </p:cNvPr>
            <p:cNvSpPr/>
            <p:nvPr/>
          </p:nvSpPr>
          <p:spPr>
            <a:xfrm>
              <a:off x="3669652" y="2558639"/>
              <a:ext cx="536335" cy="442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블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11974C-A15F-4E0A-A8B1-DB3C08733529}"/>
                </a:ext>
              </a:extLst>
            </p:cNvPr>
            <p:cNvSpPr/>
            <p:nvPr/>
          </p:nvSpPr>
          <p:spPr>
            <a:xfrm>
              <a:off x="4212853" y="2558639"/>
              <a:ext cx="536335" cy="442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FE8D39-D009-406E-B8EF-6B30ABD143DB}"/>
                </a:ext>
              </a:extLst>
            </p:cNvPr>
            <p:cNvSpPr/>
            <p:nvPr/>
          </p:nvSpPr>
          <p:spPr>
            <a:xfrm>
              <a:off x="3126451" y="2558639"/>
              <a:ext cx="536335" cy="4425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168343-4B72-41BD-B51E-A12A45E9ED9C}"/>
              </a:ext>
            </a:extLst>
          </p:cNvPr>
          <p:cNvSpPr/>
          <p:nvPr/>
        </p:nvSpPr>
        <p:spPr>
          <a:xfrm>
            <a:off x="1921359" y="3333702"/>
            <a:ext cx="536335" cy="442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E6078-B569-43C4-A2D3-6A12F86CED90}"/>
              </a:ext>
            </a:extLst>
          </p:cNvPr>
          <p:cNvSpPr/>
          <p:nvPr/>
        </p:nvSpPr>
        <p:spPr>
          <a:xfrm>
            <a:off x="9279062" y="2981515"/>
            <a:ext cx="536335" cy="442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400741-63D8-434A-87E7-4AEAB477610A}"/>
              </a:ext>
            </a:extLst>
          </p:cNvPr>
          <p:cNvSpPr/>
          <p:nvPr/>
        </p:nvSpPr>
        <p:spPr>
          <a:xfrm>
            <a:off x="3520048" y="4916228"/>
            <a:ext cx="536335" cy="442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9256C2-C3B9-4F14-9256-4DC539779834}"/>
              </a:ext>
            </a:extLst>
          </p:cNvPr>
          <p:cNvSpPr/>
          <p:nvPr/>
        </p:nvSpPr>
        <p:spPr>
          <a:xfrm>
            <a:off x="7168756" y="4799829"/>
            <a:ext cx="536335" cy="442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29E5C-DCB4-4F8E-94A8-A3A7030412C7}"/>
              </a:ext>
            </a:extLst>
          </p:cNvPr>
          <p:cNvSpPr/>
          <p:nvPr/>
        </p:nvSpPr>
        <p:spPr>
          <a:xfrm>
            <a:off x="1385024" y="4578570"/>
            <a:ext cx="536335" cy="442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9688A5-0524-4AD7-B717-2827F5E6D471}"/>
              </a:ext>
            </a:extLst>
          </p:cNvPr>
          <p:cNvGrpSpPr/>
          <p:nvPr/>
        </p:nvGrpSpPr>
        <p:grpSpPr>
          <a:xfrm>
            <a:off x="5555103" y="3968113"/>
            <a:ext cx="590824" cy="442401"/>
            <a:chOff x="7734337" y="5363918"/>
            <a:chExt cx="590824" cy="44240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BD3A42-1DAF-4CCC-8DC7-C73F7CBC3330}"/>
                </a:ext>
              </a:extLst>
            </p:cNvPr>
            <p:cNvSpPr/>
            <p:nvPr/>
          </p:nvSpPr>
          <p:spPr>
            <a:xfrm>
              <a:off x="7734337" y="5363918"/>
              <a:ext cx="590824" cy="4424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7A0617-7B3D-462A-9202-F6613DE205CB}"/>
                </a:ext>
              </a:extLst>
            </p:cNvPr>
            <p:cNvSpPr/>
            <p:nvPr/>
          </p:nvSpPr>
          <p:spPr>
            <a:xfrm>
              <a:off x="7900724" y="5478439"/>
              <a:ext cx="97384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53B24D6-73BC-4AA0-96D8-E822AD7C05DE}"/>
                </a:ext>
              </a:extLst>
            </p:cNvPr>
            <p:cNvSpPr/>
            <p:nvPr/>
          </p:nvSpPr>
          <p:spPr>
            <a:xfrm>
              <a:off x="8084998" y="5478439"/>
              <a:ext cx="97384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6F6F4E-49DE-4913-B239-56CC55BBA53F}"/>
              </a:ext>
            </a:extLst>
          </p:cNvPr>
          <p:cNvSpPr txBox="1"/>
          <p:nvPr/>
        </p:nvSpPr>
        <p:spPr>
          <a:xfrm>
            <a:off x="8358231" y="801447"/>
            <a:ext cx="340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를 정답 블록에</a:t>
            </a:r>
            <a:endParaRPr lang="en-US" altLang="ko-KR" dirty="0"/>
          </a:p>
          <a:p>
            <a:r>
              <a:rPr lang="ko-KR" altLang="en-US" dirty="0"/>
              <a:t>올려놓아서 튜토리얼 클리어</a:t>
            </a:r>
            <a:endParaRPr lang="en-US" altLang="ko-KR" dirty="0"/>
          </a:p>
          <a:p>
            <a:r>
              <a:rPr lang="ko-KR" altLang="en-US" dirty="0"/>
              <a:t>조작법을 </a:t>
            </a:r>
            <a:r>
              <a:rPr lang="en-US" altLang="ko-KR" dirty="0"/>
              <a:t>UI</a:t>
            </a:r>
            <a:r>
              <a:rPr lang="ko-KR" altLang="en-US" dirty="0"/>
              <a:t>로 알려준다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9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530EAC-511C-487A-A576-6464A670F8DD}"/>
              </a:ext>
            </a:extLst>
          </p:cNvPr>
          <p:cNvSpPr/>
          <p:nvPr/>
        </p:nvSpPr>
        <p:spPr>
          <a:xfrm>
            <a:off x="313189" y="232794"/>
            <a:ext cx="11450972" cy="6392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7ED466-5FCF-48A9-80E8-A7D461785CF8}"/>
              </a:ext>
            </a:extLst>
          </p:cNvPr>
          <p:cNvSpPr/>
          <p:nvPr/>
        </p:nvSpPr>
        <p:spPr>
          <a:xfrm>
            <a:off x="5272481" y="232793"/>
            <a:ext cx="1182848" cy="63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endParaRPr lang="en-US" altLang="ko-KR" dirty="0"/>
          </a:p>
          <a:p>
            <a:pPr algn="ctr"/>
            <a:r>
              <a:rPr lang="ko-KR" altLang="en-US" dirty="0"/>
              <a:t>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7C000-42F2-4D5F-ABE8-4B803D48436A}"/>
              </a:ext>
            </a:extLst>
          </p:cNvPr>
          <p:cNvSpPr/>
          <p:nvPr/>
        </p:nvSpPr>
        <p:spPr>
          <a:xfrm>
            <a:off x="313189" y="232794"/>
            <a:ext cx="4959292" cy="25523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 바위 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81C97-A1E4-4F43-8D06-A1DD23E48173}"/>
              </a:ext>
            </a:extLst>
          </p:cNvPr>
          <p:cNvSpPr/>
          <p:nvPr/>
        </p:nvSpPr>
        <p:spPr>
          <a:xfrm>
            <a:off x="6602136" y="369116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C1B498-7726-49F3-91F3-5AEEBDCD8756}"/>
              </a:ext>
            </a:extLst>
          </p:cNvPr>
          <p:cNvSpPr/>
          <p:nvPr/>
        </p:nvSpPr>
        <p:spPr>
          <a:xfrm>
            <a:off x="9773872" y="645951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ADCF6-892F-4447-82BE-A3DBDDAB8184}"/>
              </a:ext>
            </a:extLst>
          </p:cNvPr>
          <p:cNvSpPr/>
          <p:nvPr/>
        </p:nvSpPr>
        <p:spPr>
          <a:xfrm>
            <a:off x="10231773" y="369114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7FD043-497D-4CA2-816B-C6B1825AB177}"/>
              </a:ext>
            </a:extLst>
          </p:cNvPr>
          <p:cNvSpPr/>
          <p:nvPr/>
        </p:nvSpPr>
        <p:spPr>
          <a:xfrm>
            <a:off x="7255779" y="556466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2390FA-72ED-4529-A5B3-989C40BBB39E}"/>
              </a:ext>
            </a:extLst>
          </p:cNvPr>
          <p:cNvSpPr/>
          <p:nvPr/>
        </p:nvSpPr>
        <p:spPr>
          <a:xfrm>
            <a:off x="8724548" y="597014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0236EF-8EE8-457D-8811-B2D11BE8F067}"/>
              </a:ext>
            </a:extLst>
          </p:cNvPr>
          <p:cNvSpPr/>
          <p:nvPr/>
        </p:nvSpPr>
        <p:spPr>
          <a:xfrm>
            <a:off x="9241168" y="330664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4E2268-38B5-48D9-A049-9D8563CD5587}"/>
              </a:ext>
            </a:extLst>
          </p:cNvPr>
          <p:cNvSpPr/>
          <p:nvPr/>
        </p:nvSpPr>
        <p:spPr>
          <a:xfrm>
            <a:off x="7924095" y="833302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4230B9-A1C3-45D0-A02B-2B5EBE9C0FA7}"/>
              </a:ext>
            </a:extLst>
          </p:cNvPr>
          <p:cNvSpPr/>
          <p:nvPr/>
        </p:nvSpPr>
        <p:spPr>
          <a:xfrm>
            <a:off x="7388606" y="1010172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1FB697-611C-4DF8-BD57-037227785F7B}"/>
              </a:ext>
            </a:extLst>
          </p:cNvPr>
          <p:cNvSpPr/>
          <p:nvPr/>
        </p:nvSpPr>
        <p:spPr>
          <a:xfrm>
            <a:off x="10560342" y="1287007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5DE2-99F8-4BD5-92DA-E7387FF7E620}"/>
              </a:ext>
            </a:extLst>
          </p:cNvPr>
          <p:cNvSpPr/>
          <p:nvPr/>
        </p:nvSpPr>
        <p:spPr>
          <a:xfrm>
            <a:off x="11018243" y="101017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E9408D-91F8-43FC-93FA-0B4950110699}"/>
              </a:ext>
            </a:extLst>
          </p:cNvPr>
          <p:cNvSpPr/>
          <p:nvPr/>
        </p:nvSpPr>
        <p:spPr>
          <a:xfrm>
            <a:off x="8042249" y="1197522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53C9D0-BBDD-4A5C-B136-9BA60D288B08}"/>
              </a:ext>
            </a:extLst>
          </p:cNvPr>
          <p:cNvSpPr/>
          <p:nvPr/>
        </p:nvSpPr>
        <p:spPr>
          <a:xfrm>
            <a:off x="9511018" y="123807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0CDC3C-B3D1-4F16-B04A-A24B54BA14AD}"/>
              </a:ext>
            </a:extLst>
          </p:cNvPr>
          <p:cNvSpPr/>
          <p:nvPr/>
        </p:nvSpPr>
        <p:spPr>
          <a:xfrm>
            <a:off x="10027638" y="97172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9F8ABB-CAD8-45AC-8FC4-A06C1BAF3D97}"/>
              </a:ext>
            </a:extLst>
          </p:cNvPr>
          <p:cNvSpPr/>
          <p:nvPr/>
        </p:nvSpPr>
        <p:spPr>
          <a:xfrm>
            <a:off x="8710565" y="1474358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A3524A-33C2-4D54-903E-04A79292823A}"/>
              </a:ext>
            </a:extLst>
          </p:cNvPr>
          <p:cNvSpPr/>
          <p:nvPr/>
        </p:nvSpPr>
        <p:spPr>
          <a:xfrm>
            <a:off x="6667153" y="1472262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AA9C7EC-7830-409A-879C-FECF10AF2DC5}"/>
              </a:ext>
            </a:extLst>
          </p:cNvPr>
          <p:cNvSpPr/>
          <p:nvPr/>
        </p:nvSpPr>
        <p:spPr>
          <a:xfrm>
            <a:off x="9838889" y="1749097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43AFDD-9AC0-4624-9D0B-E290D9F048D6}"/>
              </a:ext>
            </a:extLst>
          </p:cNvPr>
          <p:cNvSpPr/>
          <p:nvPr/>
        </p:nvSpPr>
        <p:spPr>
          <a:xfrm>
            <a:off x="10296790" y="147226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39A30C-DF07-407C-A916-D654E116E360}"/>
              </a:ext>
            </a:extLst>
          </p:cNvPr>
          <p:cNvSpPr/>
          <p:nvPr/>
        </p:nvSpPr>
        <p:spPr>
          <a:xfrm>
            <a:off x="7320796" y="1659612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777ACB-DC96-4000-BD1D-FA19536562D2}"/>
              </a:ext>
            </a:extLst>
          </p:cNvPr>
          <p:cNvSpPr/>
          <p:nvPr/>
        </p:nvSpPr>
        <p:spPr>
          <a:xfrm>
            <a:off x="8789565" y="170016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000065-0709-4F99-83DF-30A386E3C74F}"/>
              </a:ext>
            </a:extLst>
          </p:cNvPr>
          <p:cNvSpPr/>
          <p:nvPr/>
        </p:nvSpPr>
        <p:spPr>
          <a:xfrm>
            <a:off x="9306185" y="1433810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756DAB-FBDF-4D1E-94A5-56D85048D100}"/>
              </a:ext>
            </a:extLst>
          </p:cNvPr>
          <p:cNvSpPr/>
          <p:nvPr/>
        </p:nvSpPr>
        <p:spPr>
          <a:xfrm>
            <a:off x="7989112" y="1936448"/>
            <a:ext cx="51172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대충나무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7D1E1B-5714-4B53-9635-2F9F60FC7298}"/>
              </a:ext>
            </a:extLst>
          </p:cNvPr>
          <p:cNvSpPr/>
          <p:nvPr/>
        </p:nvSpPr>
        <p:spPr>
          <a:xfrm>
            <a:off x="1593909" y="2986481"/>
            <a:ext cx="536335" cy="442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B06BAB-9065-4458-9F75-61D119ABEE01}"/>
              </a:ext>
            </a:extLst>
          </p:cNvPr>
          <p:cNvSpPr/>
          <p:nvPr/>
        </p:nvSpPr>
        <p:spPr>
          <a:xfrm>
            <a:off x="2130244" y="2986479"/>
            <a:ext cx="536335" cy="442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C5C8B4-9007-4E46-8899-A32DE335517A}"/>
              </a:ext>
            </a:extLst>
          </p:cNvPr>
          <p:cNvSpPr/>
          <p:nvPr/>
        </p:nvSpPr>
        <p:spPr>
          <a:xfrm>
            <a:off x="2673445" y="2986478"/>
            <a:ext cx="536335" cy="442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블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1C4A4-7F5E-4429-9B60-4BFBDB1A47B7}"/>
              </a:ext>
            </a:extLst>
          </p:cNvPr>
          <p:cNvSpPr/>
          <p:nvPr/>
        </p:nvSpPr>
        <p:spPr>
          <a:xfrm>
            <a:off x="3216646" y="2986478"/>
            <a:ext cx="536335" cy="442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4E9814-A57E-4B2B-8A54-3BEEE2F0E0F1}"/>
              </a:ext>
            </a:extLst>
          </p:cNvPr>
          <p:cNvSpPr/>
          <p:nvPr/>
        </p:nvSpPr>
        <p:spPr>
          <a:xfrm>
            <a:off x="1487093" y="5603833"/>
            <a:ext cx="511728" cy="553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73210-BFBC-47F0-8C7E-B04F1B4C2558}"/>
              </a:ext>
            </a:extLst>
          </p:cNvPr>
          <p:cNvSpPr/>
          <p:nvPr/>
        </p:nvSpPr>
        <p:spPr>
          <a:xfrm>
            <a:off x="2332147" y="5050160"/>
            <a:ext cx="511728" cy="553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A62B3B-9B99-4DB5-B6B5-2885DDA7D28F}"/>
              </a:ext>
            </a:extLst>
          </p:cNvPr>
          <p:cNvSpPr/>
          <p:nvPr/>
        </p:nvSpPr>
        <p:spPr>
          <a:xfrm>
            <a:off x="3172725" y="5603833"/>
            <a:ext cx="511728" cy="553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A425F2-AC1E-4D2F-AD4E-44A3A003CC54}"/>
              </a:ext>
            </a:extLst>
          </p:cNvPr>
          <p:cNvSpPr/>
          <p:nvPr/>
        </p:nvSpPr>
        <p:spPr>
          <a:xfrm>
            <a:off x="4107511" y="5050160"/>
            <a:ext cx="511728" cy="5536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8772F-FBA8-45EB-9FB3-8C341557B28E}"/>
              </a:ext>
            </a:extLst>
          </p:cNvPr>
          <p:cNvSpPr txBox="1"/>
          <p:nvPr/>
        </p:nvSpPr>
        <p:spPr>
          <a:xfrm>
            <a:off x="454824" y="371800"/>
            <a:ext cx="216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DE51EF-41F4-4EC3-B442-E6DA909E17DB}"/>
              </a:ext>
            </a:extLst>
          </p:cNvPr>
          <p:cNvSpPr txBox="1"/>
          <p:nvPr/>
        </p:nvSpPr>
        <p:spPr>
          <a:xfrm>
            <a:off x="7024169" y="4093566"/>
            <a:ext cx="4168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BRIDGE</a:t>
            </a:r>
            <a:r>
              <a:rPr lang="ko-KR" altLang="en-US" dirty="0"/>
              <a:t>를 출력하여서 강을</a:t>
            </a:r>
            <a:endParaRPr lang="en-US" altLang="ko-KR" dirty="0"/>
          </a:p>
          <a:p>
            <a:r>
              <a:rPr lang="ko-KR" altLang="en-US" dirty="0"/>
              <a:t>건너 스테이지를 클리어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도움말로 </a:t>
            </a:r>
            <a:r>
              <a:rPr lang="en-US" altLang="ko-KR" dirty="0" err="1"/>
              <a:t>printf</a:t>
            </a:r>
            <a:r>
              <a:rPr lang="ko-KR" altLang="en-US" dirty="0"/>
              <a:t>문의 형식을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F7ECC9-DD73-4645-97E8-A35BD7E72923}"/>
              </a:ext>
            </a:extLst>
          </p:cNvPr>
          <p:cNvGrpSpPr/>
          <p:nvPr/>
        </p:nvGrpSpPr>
        <p:grpSpPr>
          <a:xfrm>
            <a:off x="10406104" y="3338661"/>
            <a:ext cx="786981" cy="788903"/>
            <a:chOff x="10091954" y="3288484"/>
            <a:chExt cx="854021" cy="85610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2" name="별: 꼭짓점 4개 21">
              <a:extLst>
                <a:ext uri="{FF2B5EF4-FFF2-40B4-BE49-F238E27FC236}">
                  <a16:creationId xmlns:a16="http://schemas.microsoft.com/office/drawing/2014/main" id="{4ABD6603-3D96-4469-9CB8-58239E033AD4}"/>
                </a:ext>
              </a:extLst>
            </p:cNvPr>
            <p:cNvSpPr/>
            <p:nvPr/>
          </p:nvSpPr>
          <p:spPr>
            <a:xfrm>
              <a:off x="10091956" y="3288484"/>
              <a:ext cx="854019" cy="854019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4개 23">
              <a:extLst>
                <a:ext uri="{FF2B5EF4-FFF2-40B4-BE49-F238E27FC236}">
                  <a16:creationId xmlns:a16="http://schemas.microsoft.com/office/drawing/2014/main" id="{092AB50D-11F0-45C9-8E4F-2816E6ADB9D0}"/>
                </a:ext>
              </a:extLst>
            </p:cNvPr>
            <p:cNvSpPr/>
            <p:nvPr/>
          </p:nvSpPr>
          <p:spPr>
            <a:xfrm rot="2700000">
              <a:off x="10091954" y="3290572"/>
              <a:ext cx="854019" cy="854019"/>
            </a:xfrm>
            <a:prstGeom prst="star4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5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정육면체 238">
            <a:extLst>
              <a:ext uri="{FF2B5EF4-FFF2-40B4-BE49-F238E27FC236}">
                <a16:creationId xmlns:a16="http://schemas.microsoft.com/office/drawing/2014/main" id="{F1A73373-06D0-45D4-A00A-0AE06797725B}"/>
              </a:ext>
            </a:extLst>
          </p:cNvPr>
          <p:cNvSpPr/>
          <p:nvPr/>
        </p:nvSpPr>
        <p:spPr>
          <a:xfrm>
            <a:off x="854107" y="424981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정육면체 240">
            <a:extLst>
              <a:ext uri="{FF2B5EF4-FFF2-40B4-BE49-F238E27FC236}">
                <a16:creationId xmlns:a16="http://schemas.microsoft.com/office/drawing/2014/main" id="{4424DF08-2C8E-49D4-B441-56D53544F9B4}"/>
              </a:ext>
            </a:extLst>
          </p:cNvPr>
          <p:cNvSpPr/>
          <p:nvPr/>
        </p:nvSpPr>
        <p:spPr>
          <a:xfrm>
            <a:off x="796433" y="433370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정육면체 242">
            <a:extLst>
              <a:ext uri="{FF2B5EF4-FFF2-40B4-BE49-F238E27FC236}">
                <a16:creationId xmlns:a16="http://schemas.microsoft.com/office/drawing/2014/main" id="{1054C8E9-AC05-4108-BD0F-D3F699411BB0}"/>
              </a:ext>
            </a:extLst>
          </p:cNvPr>
          <p:cNvSpPr/>
          <p:nvPr/>
        </p:nvSpPr>
        <p:spPr>
          <a:xfrm>
            <a:off x="694716" y="4434937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정육면체 244">
            <a:extLst>
              <a:ext uri="{FF2B5EF4-FFF2-40B4-BE49-F238E27FC236}">
                <a16:creationId xmlns:a16="http://schemas.microsoft.com/office/drawing/2014/main" id="{E47B4456-71F5-455E-92DA-70C3B006E5AF}"/>
              </a:ext>
            </a:extLst>
          </p:cNvPr>
          <p:cNvSpPr/>
          <p:nvPr/>
        </p:nvSpPr>
        <p:spPr>
          <a:xfrm>
            <a:off x="589852" y="4536173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정육면체 246">
            <a:extLst>
              <a:ext uri="{FF2B5EF4-FFF2-40B4-BE49-F238E27FC236}">
                <a16:creationId xmlns:a16="http://schemas.microsoft.com/office/drawing/2014/main" id="{915D7C4E-4298-4409-AE00-7A6396565892}"/>
              </a:ext>
            </a:extLst>
          </p:cNvPr>
          <p:cNvSpPr/>
          <p:nvPr/>
        </p:nvSpPr>
        <p:spPr>
          <a:xfrm>
            <a:off x="1060688" y="3963449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정육면체 248">
            <a:extLst>
              <a:ext uri="{FF2B5EF4-FFF2-40B4-BE49-F238E27FC236}">
                <a16:creationId xmlns:a16="http://schemas.microsoft.com/office/drawing/2014/main" id="{80FAD82B-5772-4404-9B7E-5FE090904930}"/>
              </a:ext>
            </a:extLst>
          </p:cNvPr>
          <p:cNvSpPr/>
          <p:nvPr/>
        </p:nvSpPr>
        <p:spPr>
          <a:xfrm>
            <a:off x="1003014" y="4047339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정육면체 250">
            <a:extLst>
              <a:ext uri="{FF2B5EF4-FFF2-40B4-BE49-F238E27FC236}">
                <a16:creationId xmlns:a16="http://schemas.microsoft.com/office/drawing/2014/main" id="{3A178658-EB8A-45E2-8D13-20FD30D4ED87}"/>
              </a:ext>
            </a:extLst>
          </p:cNvPr>
          <p:cNvSpPr/>
          <p:nvPr/>
        </p:nvSpPr>
        <p:spPr>
          <a:xfrm>
            <a:off x="901297" y="4148575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정육면체 252">
            <a:extLst>
              <a:ext uri="{FF2B5EF4-FFF2-40B4-BE49-F238E27FC236}">
                <a16:creationId xmlns:a16="http://schemas.microsoft.com/office/drawing/2014/main" id="{305F21C5-E8C9-4138-A778-C960A1AD9F78}"/>
              </a:ext>
            </a:extLst>
          </p:cNvPr>
          <p:cNvSpPr/>
          <p:nvPr/>
        </p:nvSpPr>
        <p:spPr>
          <a:xfrm>
            <a:off x="796433" y="424981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정육면체 254">
            <a:extLst>
              <a:ext uri="{FF2B5EF4-FFF2-40B4-BE49-F238E27FC236}">
                <a16:creationId xmlns:a16="http://schemas.microsoft.com/office/drawing/2014/main" id="{F64F77D9-ED6B-4619-A2B3-26E21966EBBF}"/>
              </a:ext>
            </a:extLst>
          </p:cNvPr>
          <p:cNvSpPr/>
          <p:nvPr/>
        </p:nvSpPr>
        <p:spPr>
          <a:xfrm>
            <a:off x="1425611" y="3649649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정육면체 256">
            <a:extLst>
              <a:ext uri="{FF2B5EF4-FFF2-40B4-BE49-F238E27FC236}">
                <a16:creationId xmlns:a16="http://schemas.microsoft.com/office/drawing/2014/main" id="{5BC99E8E-D9EE-4739-948E-D5FB77D58CC7}"/>
              </a:ext>
            </a:extLst>
          </p:cNvPr>
          <p:cNvSpPr/>
          <p:nvPr/>
        </p:nvSpPr>
        <p:spPr>
          <a:xfrm>
            <a:off x="1367937" y="3733539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정육면체 258">
            <a:extLst>
              <a:ext uri="{FF2B5EF4-FFF2-40B4-BE49-F238E27FC236}">
                <a16:creationId xmlns:a16="http://schemas.microsoft.com/office/drawing/2014/main" id="{D37B485F-0857-4857-A439-CF2F11FE06A9}"/>
              </a:ext>
            </a:extLst>
          </p:cNvPr>
          <p:cNvSpPr/>
          <p:nvPr/>
        </p:nvSpPr>
        <p:spPr>
          <a:xfrm>
            <a:off x="1266220" y="3834775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정육면체 260">
            <a:extLst>
              <a:ext uri="{FF2B5EF4-FFF2-40B4-BE49-F238E27FC236}">
                <a16:creationId xmlns:a16="http://schemas.microsoft.com/office/drawing/2014/main" id="{32CF2846-10A4-48D7-8CD9-7B2BB59D892C}"/>
              </a:ext>
            </a:extLst>
          </p:cNvPr>
          <p:cNvSpPr/>
          <p:nvPr/>
        </p:nvSpPr>
        <p:spPr>
          <a:xfrm>
            <a:off x="1161356" y="393601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정육면체 262">
            <a:extLst>
              <a:ext uri="{FF2B5EF4-FFF2-40B4-BE49-F238E27FC236}">
                <a16:creationId xmlns:a16="http://schemas.microsoft.com/office/drawing/2014/main" id="{67DA6844-3220-48F4-B474-DC2965A732E2}"/>
              </a:ext>
            </a:extLst>
          </p:cNvPr>
          <p:cNvSpPr/>
          <p:nvPr/>
        </p:nvSpPr>
        <p:spPr>
          <a:xfrm>
            <a:off x="1852745" y="333657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정육면체 264">
            <a:extLst>
              <a:ext uri="{FF2B5EF4-FFF2-40B4-BE49-F238E27FC236}">
                <a16:creationId xmlns:a16="http://schemas.microsoft.com/office/drawing/2014/main" id="{76852B40-C7FB-44D4-B532-1E6B70933004}"/>
              </a:ext>
            </a:extLst>
          </p:cNvPr>
          <p:cNvSpPr/>
          <p:nvPr/>
        </p:nvSpPr>
        <p:spPr>
          <a:xfrm>
            <a:off x="1795071" y="3420461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정육면체 266">
            <a:extLst>
              <a:ext uri="{FF2B5EF4-FFF2-40B4-BE49-F238E27FC236}">
                <a16:creationId xmlns:a16="http://schemas.microsoft.com/office/drawing/2014/main" id="{F0915D69-56E7-4FE8-B8D9-9099C1BE1E4F}"/>
              </a:ext>
            </a:extLst>
          </p:cNvPr>
          <p:cNvSpPr/>
          <p:nvPr/>
        </p:nvSpPr>
        <p:spPr>
          <a:xfrm>
            <a:off x="1693354" y="3521697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정육면체 268">
            <a:extLst>
              <a:ext uri="{FF2B5EF4-FFF2-40B4-BE49-F238E27FC236}">
                <a16:creationId xmlns:a16="http://schemas.microsoft.com/office/drawing/2014/main" id="{6E62DFDB-E4B0-4FD2-AEA5-C9AF05629A29}"/>
              </a:ext>
            </a:extLst>
          </p:cNvPr>
          <p:cNvSpPr/>
          <p:nvPr/>
        </p:nvSpPr>
        <p:spPr>
          <a:xfrm>
            <a:off x="1588490" y="3622933"/>
            <a:ext cx="1694924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정육면체 270">
            <a:extLst>
              <a:ext uri="{FF2B5EF4-FFF2-40B4-BE49-F238E27FC236}">
                <a16:creationId xmlns:a16="http://schemas.microsoft.com/office/drawing/2014/main" id="{7B83A65A-6290-44A0-BD58-436180A176CA}"/>
              </a:ext>
            </a:extLst>
          </p:cNvPr>
          <p:cNvSpPr/>
          <p:nvPr/>
        </p:nvSpPr>
        <p:spPr>
          <a:xfrm>
            <a:off x="2102759" y="3332027"/>
            <a:ext cx="4516861" cy="1609089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정육면체 272">
            <a:extLst>
              <a:ext uri="{FF2B5EF4-FFF2-40B4-BE49-F238E27FC236}">
                <a16:creationId xmlns:a16="http://schemas.microsoft.com/office/drawing/2014/main" id="{4D23C04E-9377-442C-A1C7-7D2F4BC12184}"/>
              </a:ext>
            </a:extLst>
          </p:cNvPr>
          <p:cNvSpPr/>
          <p:nvPr/>
        </p:nvSpPr>
        <p:spPr>
          <a:xfrm>
            <a:off x="2231471" y="2414083"/>
            <a:ext cx="3885898" cy="1295206"/>
          </a:xfrm>
          <a:prstGeom prst="cube">
            <a:avLst>
              <a:gd name="adj" fmla="val 2981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정육면체 274">
            <a:extLst>
              <a:ext uri="{FF2B5EF4-FFF2-40B4-BE49-F238E27FC236}">
                <a16:creationId xmlns:a16="http://schemas.microsoft.com/office/drawing/2014/main" id="{7F09A1A7-760C-44D5-80F4-AF1307E80992}"/>
              </a:ext>
            </a:extLst>
          </p:cNvPr>
          <p:cNvSpPr/>
          <p:nvPr/>
        </p:nvSpPr>
        <p:spPr>
          <a:xfrm>
            <a:off x="5986585" y="3004668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정육면체 276">
            <a:extLst>
              <a:ext uri="{FF2B5EF4-FFF2-40B4-BE49-F238E27FC236}">
                <a16:creationId xmlns:a16="http://schemas.microsoft.com/office/drawing/2014/main" id="{B6975BE5-7712-4B7E-A399-F003C4133725}"/>
              </a:ext>
            </a:extLst>
          </p:cNvPr>
          <p:cNvSpPr/>
          <p:nvPr/>
        </p:nvSpPr>
        <p:spPr>
          <a:xfrm>
            <a:off x="5928911" y="3088558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정육면체 278">
            <a:extLst>
              <a:ext uri="{FF2B5EF4-FFF2-40B4-BE49-F238E27FC236}">
                <a16:creationId xmlns:a16="http://schemas.microsoft.com/office/drawing/2014/main" id="{DABB976D-9C2C-471A-B506-280B94C04528}"/>
              </a:ext>
            </a:extLst>
          </p:cNvPr>
          <p:cNvSpPr/>
          <p:nvPr/>
        </p:nvSpPr>
        <p:spPr>
          <a:xfrm>
            <a:off x="5827194" y="3189794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정육면체 280">
            <a:extLst>
              <a:ext uri="{FF2B5EF4-FFF2-40B4-BE49-F238E27FC236}">
                <a16:creationId xmlns:a16="http://schemas.microsoft.com/office/drawing/2014/main" id="{AB8D3712-B17F-4BEF-B2B4-1CF8AC507036}"/>
              </a:ext>
            </a:extLst>
          </p:cNvPr>
          <p:cNvSpPr/>
          <p:nvPr/>
        </p:nvSpPr>
        <p:spPr>
          <a:xfrm>
            <a:off x="5722330" y="3291030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정육면체 282">
            <a:extLst>
              <a:ext uri="{FF2B5EF4-FFF2-40B4-BE49-F238E27FC236}">
                <a16:creationId xmlns:a16="http://schemas.microsoft.com/office/drawing/2014/main" id="{30AAF3CA-6EA9-426D-9D0D-9526A594EFD7}"/>
              </a:ext>
            </a:extLst>
          </p:cNvPr>
          <p:cNvSpPr/>
          <p:nvPr/>
        </p:nvSpPr>
        <p:spPr>
          <a:xfrm>
            <a:off x="1266221" y="4028659"/>
            <a:ext cx="4645615" cy="120559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정육면체 284">
            <a:extLst>
              <a:ext uri="{FF2B5EF4-FFF2-40B4-BE49-F238E27FC236}">
                <a16:creationId xmlns:a16="http://schemas.microsoft.com/office/drawing/2014/main" id="{7EBDABA8-92A7-4252-AD6A-43195337764A}"/>
              </a:ext>
            </a:extLst>
          </p:cNvPr>
          <p:cNvSpPr/>
          <p:nvPr/>
        </p:nvSpPr>
        <p:spPr>
          <a:xfrm>
            <a:off x="2049942" y="3611846"/>
            <a:ext cx="3468703" cy="6547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정육면체 286">
            <a:extLst>
              <a:ext uri="{FF2B5EF4-FFF2-40B4-BE49-F238E27FC236}">
                <a16:creationId xmlns:a16="http://schemas.microsoft.com/office/drawing/2014/main" id="{0DB359D5-E276-4E8D-A1AF-C54265C5A187}"/>
              </a:ext>
            </a:extLst>
          </p:cNvPr>
          <p:cNvSpPr/>
          <p:nvPr/>
        </p:nvSpPr>
        <p:spPr>
          <a:xfrm>
            <a:off x="2371379" y="3329784"/>
            <a:ext cx="636525" cy="366364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정육면체 288">
            <a:extLst>
              <a:ext uri="{FF2B5EF4-FFF2-40B4-BE49-F238E27FC236}">
                <a16:creationId xmlns:a16="http://schemas.microsoft.com/office/drawing/2014/main" id="{A80E0908-19D0-4401-8576-4F5C360E9698}"/>
              </a:ext>
            </a:extLst>
          </p:cNvPr>
          <p:cNvSpPr/>
          <p:nvPr/>
        </p:nvSpPr>
        <p:spPr>
          <a:xfrm>
            <a:off x="2540816" y="2122008"/>
            <a:ext cx="3347040" cy="63859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정육면체 290">
            <a:extLst>
              <a:ext uri="{FF2B5EF4-FFF2-40B4-BE49-F238E27FC236}">
                <a16:creationId xmlns:a16="http://schemas.microsoft.com/office/drawing/2014/main" id="{4120C5BE-07F7-4EE2-91F7-6A8168F7C0A3}"/>
              </a:ext>
            </a:extLst>
          </p:cNvPr>
          <p:cNvSpPr/>
          <p:nvPr/>
        </p:nvSpPr>
        <p:spPr>
          <a:xfrm>
            <a:off x="2797092" y="3204608"/>
            <a:ext cx="2225624" cy="532159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정육면체 292">
            <a:extLst>
              <a:ext uri="{FF2B5EF4-FFF2-40B4-BE49-F238E27FC236}">
                <a16:creationId xmlns:a16="http://schemas.microsoft.com/office/drawing/2014/main" id="{86F67DA3-35AF-4C7E-9624-392E9A1D8E4E}"/>
              </a:ext>
            </a:extLst>
          </p:cNvPr>
          <p:cNvSpPr/>
          <p:nvPr/>
        </p:nvSpPr>
        <p:spPr>
          <a:xfrm>
            <a:off x="6255745" y="3742340"/>
            <a:ext cx="783097" cy="105323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정육면체 294">
            <a:extLst>
              <a:ext uri="{FF2B5EF4-FFF2-40B4-BE49-F238E27FC236}">
                <a16:creationId xmlns:a16="http://schemas.microsoft.com/office/drawing/2014/main" id="{23800D9B-7C70-492F-B44B-23DF37FB4F9A}"/>
              </a:ext>
            </a:extLst>
          </p:cNvPr>
          <p:cNvSpPr/>
          <p:nvPr/>
        </p:nvSpPr>
        <p:spPr>
          <a:xfrm>
            <a:off x="1518256" y="4755990"/>
            <a:ext cx="3824626" cy="612331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정육면체 296">
            <a:extLst>
              <a:ext uri="{FF2B5EF4-FFF2-40B4-BE49-F238E27FC236}">
                <a16:creationId xmlns:a16="http://schemas.microsoft.com/office/drawing/2014/main" id="{015B9967-6F17-4373-8056-1432FB0FF749}"/>
              </a:ext>
            </a:extLst>
          </p:cNvPr>
          <p:cNvSpPr/>
          <p:nvPr/>
        </p:nvSpPr>
        <p:spPr>
          <a:xfrm>
            <a:off x="5863603" y="4239718"/>
            <a:ext cx="518021" cy="709971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정육면체 298">
            <a:extLst>
              <a:ext uri="{FF2B5EF4-FFF2-40B4-BE49-F238E27FC236}">
                <a16:creationId xmlns:a16="http://schemas.microsoft.com/office/drawing/2014/main" id="{2C124186-7086-42B7-95F5-B10F2E7BDD98}"/>
              </a:ext>
            </a:extLst>
          </p:cNvPr>
          <p:cNvSpPr/>
          <p:nvPr/>
        </p:nvSpPr>
        <p:spPr>
          <a:xfrm>
            <a:off x="5805929" y="4323608"/>
            <a:ext cx="518021" cy="709971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정육면체 300">
            <a:extLst>
              <a:ext uri="{FF2B5EF4-FFF2-40B4-BE49-F238E27FC236}">
                <a16:creationId xmlns:a16="http://schemas.microsoft.com/office/drawing/2014/main" id="{20361DCE-70B2-4A88-A2BB-F266C1778F4B}"/>
              </a:ext>
            </a:extLst>
          </p:cNvPr>
          <p:cNvSpPr/>
          <p:nvPr/>
        </p:nvSpPr>
        <p:spPr>
          <a:xfrm>
            <a:off x="5704212" y="4333702"/>
            <a:ext cx="518021" cy="801114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정육면체 302">
            <a:extLst>
              <a:ext uri="{FF2B5EF4-FFF2-40B4-BE49-F238E27FC236}">
                <a16:creationId xmlns:a16="http://schemas.microsoft.com/office/drawing/2014/main" id="{09247040-1D98-4EC9-A3FE-83520E06ED3E}"/>
              </a:ext>
            </a:extLst>
          </p:cNvPr>
          <p:cNvSpPr/>
          <p:nvPr/>
        </p:nvSpPr>
        <p:spPr>
          <a:xfrm>
            <a:off x="5599348" y="4623720"/>
            <a:ext cx="518021" cy="612331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정육면체 304">
            <a:extLst>
              <a:ext uri="{FF2B5EF4-FFF2-40B4-BE49-F238E27FC236}">
                <a16:creationId xmlns:a16="http://schemas.microsoft.com/office/drawing/2014/main" id="{CB4274D9-2560-4E7B-BDFD-CEC6F2983D64}"/>
              </a:ext>
            </a:extLst>
          </p:cNvPr>
          <p:cNvSpPr/>
          <p:nvPr/>
        </p:nvSpPr>
        <p:spPr>
          <a:xfrm>
            <a:off x="6260990" y="4536173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정육면체 306">
            <a:extLst>
              <a:ext uri="{FF2B5EF4-FFF2-40B4-BE49-F238E27FC236}">
                <a16:creationId xmlns:a16="http://schemas.microsoft.com/office/drawing/2014/main" id="{4D678734-C102-4FA2-A666-FC76B68FD5B1}"/>
              </a:ext>
            </a:extLst>
          </p:cNvPr>
          <p:cNvSpPr/>
          <p:nvPr/>
        </p:nvSpPr>
        <p:spPr>
          <a:xfrm>
            <a:off x="6203316" y="4620063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정육면체 308">
            <a:extLst>
              <a:ext uri="{FF2B5EF4-FFF2-40B4-BE49-F238E27FC236}">
                <a16:creationId xmlns:a16="http://schemas.microsoft.com/office/drawing/2014/main" id="{B7DAC22D-D78B-4F2B-9EE8-743B3300AEEE}"/>
              </a:ext>
            </a:extLst>
          </p:cNvPr>
          <p:cNvSpPr/>
          <p:nvPr/>
        </p:nvSpPr>
        <p:spPr>
          <a:xfrm>
            <a:off x="6101599" y="4721299"/>
            <a:ext cx="51802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정육면체 310">
            <a:extLst>
              <a:ext uri="{FF2B5EF4-FFF2-40B4-BE49-F238E27FC236}">
                <a16:creationId xmlns:a16="http://schemas.microsoft.com/office/drawing/2014/main" id="{1F5E5F02-DAAA-4331-AA7B-A84ED647FD90}"/>
              </a:ext>
            </a:extLst>
          </p:cNvPr>
          <p:cNvSpPr/>
          <p:nvPr/>
        </p:nvSpPr>
        <p:spPr>
          <a:xfrm>
            <a:off x="5996735" y="4839880"/>
            <a:ext cx="518021" cy="387598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정육면체 312">
            <a:extLst>
              <a:ext uri="{FF2B5EF4-FFF2-40B4-BE49-F238E27FC236}">
                <a16:creationId xmlns:a16="http://schemas.microsoft.com/office/drawing/2014/main" id="{0C5ABBA0-BABB-429F-91A9-EE54F535A391}"/>
              </a:ext>
            </a:extLst>
          </p:cNvPr>
          <p:cNvSpPr/>
          <p:nvPr/>
        </p:nvSpPr>
        <p:spPr>
          <a:xfrm>
            <a:off x="2371379" y="5150361"/>
            <a:ext cx="137655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정육면체 314">
            <a:extLst>
              <a:ext uri="{FF2B5EF4-FFF2-40B4-BE49-F238E27FC236}">
                <a16:creationId xmlns:a16="http://schemas.microsoft.com/office/drawing/2014/main" id="{E9CA1EC6-3FBA-42AA-A09A-398237D9CC66}"/>
              </a:ext>
            </a:extLst>
          </p:cNvPr>
          <p:cNvSpPr/>
          <p:nvPr/>
        </p:nvSpPr>
        <p:spPr>
          <a:xfrm>
            <a:off x="3430569" y="1814914"/>
            <a:ext cx="1376551" cy="40494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정육면체 316">
            <a:extLst>
              <a:ext uri="{FF2B5EF4-FFF2-40B4-BE49-F238E27FC236}">
                <a16:creationId xmlns:a16="http://schemas.microsoft.com/office/drawing/2014/main" id="{F0343645-49E9-42FB-BEBC-DA1333741AAE}"/>
              </a:ext>
            </a:extLst>
          </p:cNvPr>
          <p:cNvSpPr/>
          <p:nvPr/>
        </p:nvSpPr>
        <p:spPr>
          <a:xfrm>
            <a:off x="5242815" y="4913688"/>
            <a:ext cx="743770" cy="387598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AD5530E-4895-4561-B519-300535124875}"/>
              </a:ext>
            </a:extLst>
          </p:cNvPr>
          <p:cNvSpPr txBox="1"/>
          <p:nvPr/>
        </p:nvSpPr>
        <p:spPr>
          <a:xfrm>
            <a:off x="7969541" y="620785"/>
            <a:ext cx="221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+mj-ea"/>
                <a:ea typeface="+mj-ea"/>
              </a:rPr>
              <a:t>바위산</a:t>
            </a:r>
          </a:p>
        </p:txBody>
      </p:sp>
    </p:spTree>
    <p:extLst>
      <p:ext uri="{BB962C8B-B14F-4D97-AF65-F5344CB8AC3E}">
        <p14:creationId xmlns:p14="http://schemas.microsoft.com/office/powerpoint/2010/main" val="42116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정육면체 316">
            <a:extLst>
              <a:ext uri="{FF2B5EF4-FFF2-40B4-BE49-F238E27FC236}">
                <a16:creationId xmlns:a16="http://schemas.microsoft.com/office/drawing/2014/main" id="{A19F8209-A20F-441E-AE6C-77BD33C4E08E}"/>
              </a:ext>
            </a:extLst>
          </p:cNvPr>
          <p:cNvSpPr/>
          <p:nvPr/>
        </p:nvSpPr>
        <p:spPr>
          <a:xfrm>
            <a:off x="879274" y="428336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정육면체 318">
            <a:extLst>
              <a:ext uri="{FF2B5EF4-FFF2-40B4-BE49-F238E27FC236}">
                <a16:creationId xmlns:a16="http://schemas.microsoft.com/office/drawing/2014/main" id="{A4F77C3C-9913-4638-83BD-FEFB46EB60BD}"/>
              </a:ext>
            </a:extLst>
          </p:cNvPr>
          <p:cNvSpPr/>
          <p:nvPr/>
        </p:nvSpPr>
        <p:spPr>
          <a:xfrm>
            <a:off x="821600" y="436725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정육면체 320">
            <a:extLst>
              <a:ext uri="{FF2B5EF4-FFF2-40B4-BE49-F238E27FC236}">
                <a16:creationId xmlns:a16="http://schemas.microsoft.com/office/drawing/2014/main" id="{3D53FE36-BD18-4B25-9279-D7E753694122}"/>
              </a:ext>
            </a:extLst>
          </p:cNvPr>
          <p:cNvSpPr/>
          <p:nvPr/>
        </p:nvSpPr>
        <p:spPr>
          <a:xfrm>
            <a:off x="719883" y="4468493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정육면체 322">
            <a:extLst>
              <a:ext uri="{FF2B5EF4-FFF2-40B4-BE49-F238E27FC236}">
                <a16:creationId xmlns:a16="http://schemas.microsoft.com/office/drawing/2014/main" id="{A6621306-29FE-4776-BEBA-C369D0F50F3A}"/>
              </a:ext>
            </a:extLst>
          </p:cNvPr>
          <p:cNvSpPr/>
          <p:nvPr/>
        </p:nvSpPr>
        <p:spPr>
          <a:xfrm>
            <a:off x="615019" y="4569729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정육면체 324">
            <a:extLst>
              <a:ext uri="{FF2B5EF4-FFF2-40B4-BE49-F238E27FC236}">
                <a16:creationId xmlns:a16="http://schemas.microsoft.com/office/drawing/2014/main" id="{8A1D54AD-745E-439C-A316-F6D0018A83E5}"/>
              </a:ext>
            </a:extLst>
          </p:cNvPr>
          <p:cNvSpPr/>
          <p:nvPr/>
        </p:nvSpPr>
        <p:spPr>
          <a:xfrm>
            <a:off x="1085855" y="3997005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정육면체 326">
            <a:extLst>
              <a:ext uri="{FF2B5EF4-FFF2-40B4-BE49-F238E27FC236}">
                <a16:creationId xmlns:a16="http://schemas.microsoft.com/office/drawing/2014/main" id="{3314DFA0-7233-4531-AB55-765A5271C10E}"/>
              </a:ext>
            </a:extLst>
          </p:cNvPr>
          <p:cNvSpPr/>
          <p:nvPr/>
        </p:nvSpPr>
        <p:spPr>
          <a:xfrm>
            <a:off x="1028181" y="4080895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정육면체 328">
            <a:extLst>
              <a:ext uri="{FF2B5EF4-FFF2-40B4-BE49-F238E27FC236}">
                <a16:creationId xmlns:a16="http://schemas.microsoft.com/office/drawing/2014/main" id="{A670D808-28FF-4DCE-8DEF-AEC8D1B7A02F}"/>
              </a:ext>
            </a:extLst>
          </p:cNvPr>
          <p:cNvSpPr/>
          <p:nvPr/>
        </p:nvSpPr>
        <p:spPr>
          <a:xfrm>
            <a:off x="926464" y="4182131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정육면체 330">
            <a:extLst>
              <a:ext uri="{FF2B5EF4-FFF2-40B4-BE49-F238E27FC236}">
                <a16:creationId xmlns:a16="http://schemas.microsoft.com/office/drawing/2014/main" id="{C8502E87-A2AA-45D5-8730-9967D1AE5D09}"/>
              </a:ext>
            </a:extLst>
          </p:cNvPr>
          <p:cNvSpPr/>
          <p:nvPr/>
        </p:nvSpPr>
        <p:spPr>
          <a:xfrm>
            <a:off x="821600" y="428336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정육면체 332">
            <a:extLst>
              <a:ext uri="{FF2B5EF4-FFF2-40B4-BE49-F238E27FC236}">
                <a16:creationId xmlns:a16="http://schemas.microsoft.com/office/drawing/2014/main" id="{A7AE7C1C-28C2-4B54-8CFE-4A8CABD4DF1F}"/>
              </a:ext>
            </a:extLst>
          </p:cNvPr>
          <p:cNvSpPr/>
          <p:nvPr/>
        </p:nvSpPr>
        <p:spPr>
          <a:xfrm>
            <a:off x="1450778" y="3683205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정육면체 334">
            <a:extLst>
              <a:ext uri="{FF2B5EF4-FFF2-40B4-BE49-F238E27FC236}">
                <a16:creationId xmlns:a16="http://schemas.microsoft.com/office/drawing/2014/main" id="{854BFB30-BCFD-463D-B326-50C662ADD185}"/>
              </a:ext>
            </a:extLst>
          </p:cNvPr>
          <p:cNvSpPr/>
          <p:nvPr/>
        </p:nvSpPr>
        <p:spPr>
          <a:xfrm>
            <a:off x="1393104" y="3767095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정육면체 336">
            <a:extLst>
              <a:ext uri="{FF2B5EF4-FFF2-40B4-BE49-F238E27FC236}">
                <a16:creationId xmlns:a16="http://schemas.microsoft.com/office/drawing/2014/main" id="{7B7B6671-15C9-4F4B-A8D1-A00F5A304353}"/>
              </a:ext>
            </a:extLst>
          </p:cNvPr>
          <p:cNvSpPr/>
          <p:nvPr/>
        </p:nvSpPr>
        <p:spPr>
          <a:xfrm>
            <a:off x="1291387" y="3868331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정육면체 338">
            <a:extLst>
              <a:ext uri="{FF2B5EF4-FFF2-40B4-BE49-F238E27FC236}">
                <a16:creationId xmlns:a16="http://schemas.microsoft.com/office/drawing/2014/main" id="{A91CE7EC-AF28-425D-890D-8892A63E454A}"/>
              </a:ext>
            </a:extLst>
          </p:cNvPr>
          <p:cNvSpPr/>
          <p:nvPr/>
        </p:nvSpPr>
        <p:spPr>
          <a:xfrm>
            <a:off x="1186523" y="396956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정육면체 340">
            <a:extLst>
              <a:ext uri="{FF2B5EF4-FFF2-40B4-BE49-F238E27FC236}">
                <a16:creationId xmlns:a16="http://schemas.microsoft.com/office/drawing/2014/main" id="{60ED4EC5-ED5E-447E-B56F-24FD825DB242}"/>
              </a:ext>
            </a:extLst>
          </p:cNvPr>
          <p:cNvSpPr/>
          <p:nvPr/>
        </p:nvSpPr>
        <p:spPr>
          <a:xfrm>
            <a:off x="1877912" y="337012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정육면체 342">
            <a:extLst>
              <a:ext uri="{FF2B5EF4-FFF2-40B4-BE49-F238E27FC236}">
                <a16:creationId xmlns:a16="http://schemas.microsoft.com/office/drawing/2014/main" id="{8387B379-BB43-438E-9136-2E9B964DFAAC}"/>
              </a:ext>
            </a:extLst>
          </p:cNvPr>
          <p:cNvSpPr/>
          <p:nvPr/>
        </p:nvSpPr>
        <p:spPr>
          <a:xfrm>
            <a:off x="1820238" y="3454017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정육면체 344">
            <a:extLst>
              <a:ext uri="{FF2B5EF4-FFF2-40B4-BE49-F238E27FC236}">
                <a16:creationId xmlns:a16="http://schemas.microsoft.com/office/drawing/2014/main" id="{68AD3C4A-0FF3-4300-9ADA-195DA135391C}"/>
              </a:ext>
            </a:extLst>
          </p:cNvPr>
          <p:cNvSpPr/>
          <p:nvPr/>
        </p:nvSpPr>
        <p:spPr>
          <a:xfrm>
            <a:off x="1718521" y="3555253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정육면체 346">
            <a:extLst>
              <a:ext uri="{FF2B5EF4-FFF2-40B4-BE49-F238E27FC236}">
                <a16:creationId xmlns:a16="http://schemas.microsoft.com/office/drawing/2014/main" id="{6C441BE5-E4AD-4F65-B382-7CEA32159FCD}"/>
              </a:ext>
            </a:extLst>
          </p:cNvPr>
          <p:cNvSpPr/>
          <p:nvPr/>
        </p:nvSpPr>
        <p:spPr>
          <a:xfrm>
            <a:off x="1613657" y="3656489"/>
            <a:ext cx="1694924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정육면체 348">
            <a:extLst>
              <a:ext uri="{FF2B5EF4-FFF2-40B4-BE49-F238E27FC236}">
                <a16:creationId xmlns:a16="http://schemas.microsoft.com/office/drawing/2014/main" id="{842B6F37-6A55-4F7C-8191-AEDB4E5D4FBE}"/>
              </a:ext>
            </a:extLst>
          </p:cNvPr>
          <p:cNvSpPr/>
          <p:nvPr/>
        </p:nvSpPr>
        <p:spPr>
          <a:xfrm>
            <a:off x="2127926" y="3365583"/>
            <a:ext cx="4516861" cy="1609089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정육면체 350">
            <a:extLst>
              <a:ext uri="{FF2B5EF4-FFF2-40B4-BE49-F238E27FC236}">
                <a16:creationId xmlns:a16="http://schemas.microsoft.com/office/drawing/2014/main" id="{F1E7E7E9-1B28-49DA-82A1-915EEE777017}"/>
              </a:ext>
            </a:extLst>
          </p:cNvPr>
          <p:cNvSpPr/>
          <p:nvPr/>
        </p:nvSpPr>
        <p:spPr>
          <a:xfrm>
            <a:off x="2256638" y="2447639"/>
            <a:ext cx="3885898" cy="1295206"/>
          </a:xfrm>
          <a:prstGeom prst="cube">
            <a:avLst>
              <a:gd name="adj" fmla="val 2981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정육면체 352">
            <a:extLst>
              <a:ext uri="{FF2B5EF4-FFF2-40B4-BE49-F238E27FC236}">
                <a16:creationId xmlns:a16="http://schemas.microsoft.com/office/drawing/2014/main" id="{1498589A-21BD-45A4-A1F6-7219C683F225}"/>
              </a:ext>
            </a:extLst>
          </p:cNvPr>
          <p:cNvSpPr/>
          <p:nvPr/>
        </p:nvSpPr>
        <p:spPr>
          <a:xfrm>
            <a:off x="6011752" y="3038224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정육면체 354">
            <a:extLst>
              <a:ext uri="{FF2B5EF4-FFF2-40B4-BE49-F238E27FC236}">
                <a16:creationId xmlns:a16="http://schemas.microsoft.com/office/drawing/2014/main" id="{B7F9832D-F51A-48F4-AF7D-9D8E10DBFC1C}"/>
              </a:ext>
            </a:extLst>
          </p:cNvPr>
          <p:cNvSpPr/>
          <p:nvPr/>
        </p:nvSpPr>
        <p:spPr>
          <a:xfrm>
            <a:off x="5954078" y="3122114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정육면체 356">
            <a:extLst>
              <a:ext uri="{FF2B5EF4-FFF2-40B4-BE49-F238E27FC236}">
                <a16:creationId xmlns:a16="http://schemas.microsoft.com/office/drawing/2014/main" id="{11B91EC6-415A-4670-B885-3212149EDAB2}"/>
              </a:ext>
            </a:extLst>
          </p:cNvPr>
          <p:cNvSpPr/>
          <p:nvPr/>
        </p:nvSpPr>
        <p:spPr>
          <a:xfrm>
            <a:off x="5852361" y="3223350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정육면체 358">
            <a:extLst>
              <a:ext uri="{FF2B5EF4-FFF2-40B4-BE49-F238E27FC236}">
                <a16:creationId xmlns:a16="http://schemas.microsoft.com/office/drawing/2014/main" id="{9E66D70F-33A0-4E69-A1E1-5C60FD552E20}"/>
              </a:ext>
            </a:extLst>
          </p:cNvPr>
          <p:cNvSpPr/>
          <p:nvPr/>
        </p:nvSpPr>
        <p:spPr>
          <a:xfrm>
            <a:off x="5747497" y="3324586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정육면체 360">
            <a:extLst>
              <a:ext uri="{FF2B5EF4-FFF2-40B4-BE49-F238E27FC236}">
                <a16:creationId xmlns:a16="http://schemas.microsoft.com/office/drawing/2014/main" id="{D19B8EB5-8716-4D1B-A540-B15CF0A94BAC}"/>
              </a:ext>
            </a:extLst>
          </p:cNvPr>
          <p:cNvSpPr/>
          <p:nvPr/>
        </p:nvSpPr>
        <p:spPr>
          <a:xfrm>
            <a:off x="1291388" y="4062215"/>
            <a:ext cx="4645615" cy="1205592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정육면체 362">
            <a:extLst>
              <a:ext uri="{FF2B5EF4-FFF2-40B4-BE49-F238E27FC236}">
                <a16:creationId xmlns:a16="http://schemas.microsoft.com/office/drawing/2014/main" id="{AC26CB53-E376-4AD7-8010-50CB83EDFC09}"/>
              </a:ext>
            </a:extLst>
          </p:cNvPr>
          <p:cNvSpPr/>
          <p:nvPr/>
        </p:nvSpPr>
        <p:spPr>
          <a:xfrm>
            <a:off x="2075109" y="3645402"/>
            <a:ext cx="3468703" cy="6547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정육면체 364">
            <a:extLst>
              <a:ext uri="{FF2B5EF4-FFF2-40B4-BE49-F238E27FC236}">
                <a16:creationId xmlns:a16="http://schemas.microsoft.com/office/drawing/2014/main" id="{DF73A9CD-863A-486B-8311-ECB1525B11DD}"/>
              </a:ext>
            </a:extLst>
          </p:cNvPr>
          <p:cNvSpPr/>
          <p:nvPr/>
        </p:nvSpPr>
        <p:spPr>
          <a:xfrm>
            <a:off x="2396546" y="3363340"/>
            <a:ext cx="636525" cy="366364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정육면체 366">
            <a:extLst>
              <a:ext uri="{FF2B5EF4-FFF2-40B4-BE49-F238E27FC236}">
                <a16:creationId xmlns:a16="http://schemas.microsoft.com/office/drawing/2014/main" id="{3C5C6C6E-5A2B-451C-AD14-1D444A0DE8FE}"/>
              </a:ext>
            </a:extLst>
          </p:cNvPr>
          <p:cNvSpPr/>
          <p:nvPr/>
        </p:nvSpPr>
        <p:spPr>
          <a:xfrm>
            <a:off x="2565983" y="2155564"/>
            <a:ext cx="3347040" cy="63859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정육면체 368">
            <a:extLst>
              <a:ext uri="{FF2B5EF4-FFF2-40B4-BE49-F238E27FC236}">
                <a16:creationId xmlns:a16="http://schemas.microsoft.com/office/drawing/2014/main" id="{2B4D589B-118A-47D2-B337-F8E2B608B03A}"/>
              </a:ext>
            </a:extLst>
          </p:cNvPr>
          <p:cNvSpPr/>
          <p:nvPr/>
        </p:nvSpPr>
        <p:spPr>
          <a:xfrm>
            <a:off x="2822259" y="3238164"/>
            <a:ext cx="2225624" cy="532159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1" name="정육면체 370">
            <a:extLst>
              <a:ext uri="{FF2B5EF4-FFF2-40B4-BE49-F238E27FC236}">
                <a16:creationId xmlns:a16="http://schemas.microsoft.com/office/drawing/2014/main" id="{96EEDC0E-E0FD-4E31-A917-7D4672D23CA4}"/>
              </a:ext>
            </a:extLst>
          </p:cNvPr>
          <p:cNvSpPr/>
          <p:nvPr/>
        </p:nvSpPr>
        <p:spPr>
          <a:xfrm>
            <a:off x="6280912" y="3775896"/>
            <a:ext cx="783097" cy="1053232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정육면체 372">
            <a:extLst>
              <a:ext uri="{FF2B5EF4-FFF2-40B4-BE49-F238E27FC236}">
                <a16:creationId xmlns:a16="http://schemas.microsoft.com/office/drawing/2014/main" id="{0B04464B-002A-42A9-964C-9B2FD95C06C2}"/>
              </a:ext>
            </a:extLst>
          </p:cNvPr>
          <p:cNvSpPr/>
          <p:nvPr/>
        </p:nvSpPr>
        <p:spPr>
          <a:xfrm>
            <a:off x="1543423" y="4789546"/>
            <a:ext cx="3824626" cy="612331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정육면체 374">
            <a:extLst>
              <a:ext uri="{FF2B5EF4-FFF2-40B4-BE49-F238E27FC236}">
                <a16:creationId xmlns:a16="http://schemas.microsoft.com/office/drawing/2014/main" id="{82BC2526-7FD6-4DCB-BB3E-E3770791C78D}"/>
              </a:ext>
            </a:extLst>
          </p:cNvPr>
          <p:cNvSpPr/>
          <p:nvPr/>
        </p:nvSpPr>
        <p:spPr>
          <a:xfrm>
            <a:off x="5888770" y="4273274"/>
            <a:ext cx="518021" cy="709971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정육면체 376">
            <a:extLst>
              <a:ext uri="{FF2B5EF4-FFF2-40B4-BE49-F238E27FC236}">
                <a16:creationId xmlns:a16="http://schemas.microsoft.com/office/drawing/2014/main" id="{627F3669-EBEE-461E-9D78-BE14C0FACC52}"/>
              </a:ext>
            </a:extLst>
          </p:cNvPr>
          <p:cNvSpPr/>
          <p:nvPr/>
        </p:nvSpPr>
        <p:spPr>
          <a:xfrm>
            <a:off x="5831096" y="4357164"/>
            <a:ext cx="518021" cy="709971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정육면체 378">
            <a:extLst>
              <a:ext uri="{FF2B5EF4-FFF2-40B4-BE49-F238E27FC236}">
                <a16:creationId xmlns:a16="http://schemas.microsoft.com/office/drawing/2014/main" id="{FAB5F438-B7A1-4F5B-B470-6AE490835BDB}"/>
              </a:ext>
            </a:extLst>
          </p:cNvPr>
          <p:cNvSpPr/>
          <p:nvPr/>
        </p:nvSpPr>
        <p:spPr>
          <a:xfrm>
            <a:off x="5729379" y="4367258"/>
            <a:ext cx="518021" cy="801114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정육면체 380">
            <a:extLst>
              <a:ext uri="{FF2B5EF4-FFF2-40B4-BE49-F238E27FC236}">
                <a16:creationId xmlns:a16="http://schemas.microsoft.com/office/drawing/2014/main" id="{DE167067-107B-418E-A6A2-18C731F2BE2C}"/>
              </a:ext>
            </a:extLst>
          </p:cNvPr>
          <p:cNvSpPr/>
          <p:nvPr/>
        </p:nvSpPr>
        <p:spPr>
          <a:xfrm>
            <a:off x="5624515" y="4657276"/>
            <a:ext cx="518021" cy="612331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정육면체 382">
            <a:extLst>
              <a:ext uri="{FF2B5EF4-FFF2-40B4-BE49-F238E27FC236}">
                <a16:creationId xmlns:a16="http://schemas.microsoft.com/office/drawing/2014/main" id="{CFD11B83-E09F-487B-95CC-2C60131E965E}"/>
              </a:ext>
            </a:extLst>
          </p:cNvPr>
          <p:cNvSpPr/>
          <p:nvPr/>
        </p:nvSpPr>
        <p:spPr>
          <a:xfrm>
            <a:off x="6286157" y="4569729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정육면체 384">
            <a:extLst>
              <a:ext uri="{FF2B5EF4-FFF2-40B4-BE49-F238E27FC236}">
                <a16:creationId xmlns:a16="http://schemas.microsoft.com/office/drawing/2014/main" id="{EFC3236A-8459-4FD4-8114-7AF5AB5D2D5F}"/>
              </a:ext>
            </a:extLst>
          </p:cNvPr>
          <p:cNvSpPr/>
          <p:nvPr/>
        </p:nvSpPr>
        <p:spPr>
          <a:xfrm>
            <a:off x="6228483" y="4653619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정육면체 386">
            <a:extLst>
              <a:ext uri="{FF2B5EF4-FFF2-40B4-BE49-F238E27FC236}">
                <a16:creationId xmlns:a16="http://schemas.microsoft.com/office/drawing/2014/main" id="{3031696F-8A07-41F3-9D2E-CA14F8AE2527}"/>
              </a:ext>
            </a:extLst>
          </p:cNvPr>
          <p:cNvSpPr/>
          <p:nvPr/>
        </p:nvSpPr>
        <p:spPr>
          <a:xfrm>
            <a:off x="6126766" y="4754855"/>
            <a:ext cx="51802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정육면체 388">
            <a:extLst>
              <a:ext uri="{FF2B5EF4-FFF2-40B4-BE49-F238E27FC236}">
                <a16:creationId xmlns:a16="http://schemas.microsoft.com/office/drawing/2014/main" id="{ED31B7D3-5785-42F0-8942-ACDA78E7745C}"/>
              </a:ext>
            </a:extLst>
          </p:cNvPr>
          <p:cNvSpPr/>
          <p:nvPr/>
        </p:nvSpPr>
        <p:spPr>
          <a:xfrm>
            <a:off x="6021902" y="4873436"/>
            <a:ext cx="518021" cy="387598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정육면체 390">
            <a:extLst>
              <a:ext uri="{FF2B5EF4-FFF2-40B4-BE49-F238E27FC236}">
                <a16:creationId xmlns:a16="http://schemas.microsoft.com/office/drawing/2014/main" id="{D4B5C7AA-1487-4969-9A68-6B79FD168B5C}"/>
              </a:ext>
            </a:extLst>
          </p:cNvPr>
          <p:cNvSpPr/>
          <p:nvPr/>
        </p:nvSpPr>
        <p:spPr>
          <a:xfrm>
            <a:off x="2396546" y="5183917"/>
            <a:ext cx="137655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3" name="정육면체 392">
            <a:extLst>
              <a:ext uri="{FF2B5EF4-FFF2-40B4-BE49-F238E27FC236}">
                <a16:creationId xmlns:a16="http://schemas.microsoft.com/office/drawing/2014/main" id="{56A9FE90-5059-491D-BA6A-21C3CCC87873}"/>
              </a:ext>
            </a:extLst>
          </p:cNvPr>
          <p:cNvSpPr/>
          <p:nvPr/>
        </p:nvSpPr>
        <p:spPr>
          <a:xfrm>
            <a:off x="3455736" y="1848470"/>
            <a:ext cx="1376551" cy="40494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5" name="정육면체 394">
            <a:extLst>
              <a:ext uri="{FF2B5EF4-FFF2-40B4-BE49-F238E27FC236}">
                <a16:creationId xmlns:a16="http://schemas.microsoft.com/office/drawing/2014/main" id="{48A56A3C-0D54-4459-B7F2-D241C37A8188}"/>
              </a:ext>
            </a:extLst>
          </p:cNvPr>
          <p:cNvSpPr/>
          <p:nvPr/>
        </p:nvSpPr>
        <p:spPr>
          <a:xfrm>
            <a:off x="5267982" y="4947244"/>
            <a:ext cx="743770" cy="387598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DA33E76-3F23-4C3F-9845-AAD8382D809A}"/>
              </a:ext>
            </a:extLst>
          </p:cNvPr>
          <p:cNvSpPr txBox="1"/>
          <p:nvPr/>
        </p:nvSpPr>
        <p:spPr>
          <a:xfrm>
            <a:off x="3084821" y="5758520"/>
            <a:ext cx="6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7M</a:t>
            </a:r>
            <a:endParaRPr lang="ko-KR" alt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F40382C-F91D-4ADD-943B-7A345643A43A}"/>
              </a:ext>
            </a:extLst>
          </p:cNvPr>
          <p:cNvSpPr txBox="1"/>
          <p:nvPr/>
        </p:nvSpPr>
        <p:spPr>
          <a:xfrm>
            <a:off x="7274318" y="4628259"/>
            <a:ext cx="6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3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육면체 9">
            <a:extLst>
              <a:ext uri="{FF2B5EF4-FFF2-40B4-BE49-F238E27FC236}">
                <a16:creationId xmlns:a16="http://schemas.microsoft.com/office/drawing/2014/main" id="{AF24D669-2CA6-4799-85B2-73092784E6D4}"/>
              </a:ext>
            </a:extLst>
          </p:cNvPr>
          <p:cNvSpPr/>
          <p:nvPr/>
        </p:nvSpPr>
        <p:spPr>
          <a:xfrm>
            <a:off x="1288236" y="3913464"/>
            <a:ext cx="362299" cy="55367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9B70003D-3EA3-4A25-9461-6DAF3D6C947C}"/>
              </a:ext>
            </a:extLst>
          </p:cNvPr>
          <p:cNvSpPr/>
          <p:nvPr/>
        </p:nvSpPr>
        <p:spPr>
          <a:xfrm>
            <a:off x="1484852" y="3429000"/>
            <a:ext cx="1803633" cy="1098958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ABC24C2D-3FE3-40FA-A283-9F3B1A1B395F}"/>
              </a:ext>
            </a:extLst>
          </p:cNvPr>
          <p:cNvSpPr/>
          <p:nvPr/>
        </p:nvSpPr>
        <p:spPr>
          <a:xfrm>
            <a:off x="1556159" y="3967993"/>
            <a:ext cx="1187041" cy="61239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A14DEBDE-AB09-469B-8C78-56AF6ABF0CCA}"/>
              </a:ext>
            </a:extLst>
          </p:cNvPr>
          <p:cNvSpPr/>
          <p:nvPr/>
        </p:nvSpPr>
        <p:spPr>
          <a:xfrm>
            <a:off x="3091868" y="3825380"/>
            <a:ext cx="393233" cy="61239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A4CB13C0-B153-4D33-A325-C1A792DA6D9E}"/>
              </a:ext>
            </a:extLst>
          </p:cNvPr>
          <p:cNvSpPr/>
          <p:nvPr/>
        </p:nvSpPr>
        <p:spPr>
          <a:xfrm>
            <a:off x="1843481" y="3275901"/>
            <a:ext cx="1187041" cy="306198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5347756-9FC8-441B-A338-222F570B69FC}"/>
              </a:ext>
            </a:extLst>
          </p:cNvPr>
          <p:cNvSpPr/>
          <p:nvPr/>
        </p:nvSpPr>
        <p:spPr>
          <a:xfrm>
            <a:off x="1776369" y="3351402"/>
            <a:ext cx="1187041" cy="306198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417B4-AC77-4DC3-A7F4-798DF88D70B5}"/>
              </a:ext>
            </a:extLst>
          </p:cNvPr>
          <p:cNvSpPr txBox="1"/>
          <p:nvPr/>
        </p:nvSpPr>
        <p:spPr>
          <a:xfrm>
            <a:off x="2034856" y="4653685"/>
            <a:ext cx="5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FA439-9D86-4816-866A-6DA8E5462AF1}"/>
              </a:ext>
            </a:extLst>
          </p:cNvPr>
          <p:cNvSpPr txBox="1"/>
          <p:nvPr/>
        </p:nvSpPr>
        <p:spPr>
          <a:xfrm>
            <a:off x="3560078" y="4097805"/>
            <a:ext cx="5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0E415-A1E1-41C8-B49B-7419D7EB4945}"/>
              </a:ext>
            </a:extLst>
          </p:cNvPr>
          <p:cNvSpPr txBox="1"/>
          <p:nvPr/>
        </p:nvSpPr>
        <p:spPr>
          <a:xfrm>
            <a:off x="2034856" y="3707826"/>
            <a:ext cx="84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0.6M</a:t>
            </a: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930C7914-1D86-4402-A3F8-075B3DC2629A}"/>
              </a:ext>
            </a:extLst>
          </p:cNvPr>
          <p:cNvSpPr/>
          <p:nvPr/>
        </p:nvSpPr>
        <p:spPr>
          <a:xfrm>
            <a:off x="6817979" y="3642811"/>
            <a:ext cx="362299" cy="553673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9EFE13C8-A283-4287-A827-C92835994A5C}"/>
              </a:ext>
            </a:extLst>
          </p:cNvPr>
          <p:cNvSpPr/>
          <p:nvPr/>
        </p:nvSpPr>
        <p:spPr>
          <a:xfrm>
            <a:off x="7014595" y="3158347"/>
            <a:ext cx="1803633" cy="1098958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80F5EB73-D4BE-4B8D-8A4D-E919EB34A134}"/>
              </a:ext>
            </a:extLst>
          </p:cNvPr>
          <p:cNvSpPr/>
          <p:nvPr/>
        </p:nvSpPr>
        <p:spPr>
          <a:xfrm>
            <a:off x="7085902" y="3697340"/>
            <a:ext cx="1187041" cy="612396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845E1C30-799C-49DE-8AE3-F0ED54DFAFA1}"/>
              </a:ext>
            </a:extLst>
          </p:cNvPr>
          <p:cNvSpPr/>
          <p:nvPr/>
        </p:nvSpPr>
        <p:spPr>
          <a:xfrm>
            <a:off x="8621611" y="3554727"/>
            <a:ext cx="393233" cy="612396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0D131BB5-B579-49F8-9E23-32FE874A95FC}"/>
              </a:ext>
            </a:extLst>
          </p:cNvPr>
          <p:cNvSpPr/>
          <p:nvPr/>
        </p:nvSpPr>
        <p:spPr>
          <a:xfrm>
            <a:off x="7373224" y="3005248"/>
            <a:ext cx="1187041" cy="306198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34885FF1-07F1-44A8-9186-BB5B5F301D24}"/>
              </a:ext>
            </a:extLst>
          </p:cNvPr>
          <p:cNvSpPr/>
          <p:nvPr/>
        </p:nvSpPr>
        <p:spPr>
          <a:xfrm>
            <a:off x="7306112" y="3080749"/>
            <a:ext cx="1187041" cy="306198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4AB6B-A316-4806-93AB-21362A6B5FA8}"/>
              </a:ext>
            </a:extLst>
          </p:cNvPr>
          <p:cNvSpPr txBox="1"/>
          <p:nvPr/>
        </p:nvSpPr>
        <p:spPr>
          <a:xfrm>
            <a:off x="7564599" y="4383032"/>
            <a:ext cx="5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0E6D93-BEC4-4E13-880B-A7591B3143BD}"/>
              </a:ext>
            </a:extLst>
          </p:cNvPr>
          <p:cNvSpPr txBox="1"/>
          <p:nvPr/>
        </p:nvSpPr>
        <p:spPr>
          <a:xfrm>
            <a:off x="9089821" y="3827152"/>
            <a:ext cx="5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5616D-7A2E-4A4C-86F1-BB7EC2B0B7FB}"/>
              </a:ext>
            </a:extLst>
          </p:cNvPr>
          <p:cNvSpPr txBox="1"/>
          <p:nvPr/>
        </p:nvSpPr>
        <p:spPr>
          <a:xfrm>
            <a:off x="7564599" y="3437173"/>
            <a:ext cx="842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0.6M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A7E3D8-87AF-4E32-B560-5FC8250F44FD}"/>
              </a:ext>
            </a:extLst>
          </p:cNvPr>
          <p:cNvSpPr txBox="1"/>
          <p:nvPr/>
        </p:nvSpPr>
        <p:spPr>
          <a:xfrm>
            <a:off x="8187655" y="578840"/>
            <a:ext cx="221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  <a:ea typeface="+mj-ea"/>
              </a:rPr>
              <a:t>돌</a:t>
            </a:r>
            <a:endParaRPr lang="en-US" altLang="ko-KR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834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785B6F-01CD-4A68-A0CC-645297D949EF}"/>
              </a:ext>
            </a:extLst>
          </p:cNvPr>
          <p:cNvSpPr txBox="1"/>
          <p:nvPr/>
        </p:nvSpPr>
        <p:spPr>
          <a:xfrm>
            <a:off x="1619073" y="578840"/>
            <a:ext cx="78101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Stage1 </a:t>
            </a:r>
            <a:r>
              <a:rPr lang="ko-KR" altLang="en-US" sz="3200" b="1" dirty="0">
                <a:latin typeface="+mj-ea"/>
                <a:ea typeface="+mj-ea"/>
              </a:rPr>
              <a:t>코드블록</a:t>
            </a:r>
            <a:endParaRPr lang="en-US" altLang="ko-KR" sz="3200" b="1" dirty="0">
              <a:latin typeface="+mj-ea"/>
              <a:ea typeface="+mj-ea"/>
            </a:endParaRPr>
          </a:p>
          <a:p>
            <a:endParaRPr lang="en-US" altLang="ko-KR" sz="3200" b="1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2000" dirty="0" err="1">
                <a:latin typeface="+mj-ea"/>
                <a:ea typeface="+mj-ea"/>
              </a:rPr>
              <a:t>Printf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</a:p>
          <a:p>
            <a:pPr marL="514350" indent="-51435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“Bridge”</a:t>
            </a:r>
          </a:p>
          <a:p>
            <a:pPr marL="514350" indent="-51435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);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5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09CF-81CB-4262-A156-2AF14A5ABE0E}"/>
              </a:ext>
            </a:extLst>
          </p:cNvPr>
          <p:cNvSpPr txBox="1"/>
          <p:nvPr/>
        </p:nvSpPr>
        <p:spPr>
          <a:xfrm>
            <a:off x="1115735" y="646169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DCF5D9-D36B-4B6B-B747-E1279557CA98}"/>
              </a:ext>
            </a:extLst>
          </p:cNvPr>
          <p:cNvSpPr/>
          <p:nvPr/>
        </p:nvSpPr>
        <p:spPr>
          <a:xfrm>
            <a:off x="1688983" y="1128102"/>
            <a:ext cx="9144000" cy="50837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대충 스테이지 프리뷰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A1D8F-84D6-46B1-835A-EC7E75EC0D34}"/>
              </a:ext>
            </a:extLst>
          </p:cNvPr>
          <p:cNvSpPr/>
          <p:nvPr/>
        </p:nvSpPr>
        <p:spPr>
          <a:xfrm>
            <a:off x="5318620" y="4328719"/>
            <a:ext cx="1979802" cy="97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55745-9A12-4349-A970-3DF06A25AD19}"/>
              </a:ext>
            </a:extLst>
          </p:cNvPr>
          <p:cNvSpPr/>
          <p:nvPr/>
        </p:nvSpPr>
        <p:spPr>
          <a:xfrm>
            <a:off x="9225093" y="5460751"/>
            <a:ext cx="1403759" cy="53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6F194-B2A9-42AA-8A14-D3E2925E65E0}"/>
              </a:ext>
            </a:extLst>
          </p:cNvPr>
          <p:cNvSpPr/>
          <p:nvPr/>
        </p:nvSpPr>
        <p:spPr>
          <a:xfrm>
            <a:off x="1894512" y="5460751"/>
            <a:ext cx="1403759" cy="538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41569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8192E-F138-4365-B3D1-98F72786028C}"/>
              </a:ext>
            </a:extLst>
          </p:cNvPr>
          <p:cNvSpPr txBox="1"/>
          <p:nvPr/>
        </p:nvSpPr>
        <p:spPr>
          <a:xfrm>
            <a:off x="687896" y="503231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선택화면</a:t>
            </a:r>
          </a:p>
        </p:txBody>
      </p:sp>
      <p:pic>
        <p:nvPicPr>
          <p:cNvPr id="2050" name="Picture 2" descr="바운스볼)플랑크 PLANCK 모든 스테이지 공략 : 네이버 블로그">
            <a:extLst>
              <a:ext uri="{FF2B5EF4-FFF2-40B4-BE49-F238E27FC236}">
                <a16:creationId xmlns:a16="http://schemas.microsoft.com/office/drawing/2014/main" id="{FBBC2C8C-9BCA-4B35-92F3-DEE52C87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8" y="20574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38305-39C9-452C-AC3C-025B61773DDB}"/>
              </a:ext>
            </a:extLst>
          </p:cNvPr>
          <p:cNvSpPr txBox="1"/>
          <p:nvPr/>
        </p:nvSpPr>
        <p:spPr>
          <a:xfrm>
            <a:off x="1187040" y="13453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3E80F-927F-4079-8217-13B682848B01}"/>
              </a:ext>
            </a:extLst>
          </p:cNvPr>
          <p:cNvSpPr txBox="1"/>
          <p:nvPr/>
        </p:nvSpPr>
        <p:spPr>
          <a:xfrm>
            <a:off x="1321263" y="5026512"/>
            <a:ext cx="333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스테이지를 순서대로 버튼을 </a:t>
            </a:r>
            <a:endParaRPr lang="en-US" altLang="ko-KR" dirty="0"/>
          </a:p>
          <a:p>
            <a:r>
              <a:rPr lang="ko-KR" altLang="en-US" dirty="0"/>
              <a:t>나열해서 보여준다</a:t>
            </a:r>
          </a:p>
        </p:txBody>
      </p:sp>
      <p:pic>
        <p:nvPicPr>
          <p:cNvPr id="2052" name="Picture 4" descr="세대와 연령을 초월하는 재미, 뉴 슈퍼마리오 브라더스 Wii | 웹진 인벤 - 인벤">
            <a:extLst>
              <a:ext uri="{FF2B5EF4-FFF2-40B4-BE49-F238E27FC236}">
                <a16:creationId xmlns:a16="http://schemas.microsoft.com/office/drawing/2014/main" id="{F0FB7869-5EB5-4631-BA1C-32B875A5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48" y="1857246"/>
            <a:ext cx="4528659" cy="30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97CAD-EE03-4B7E-B060-3E25028B411F}"/>
              </a:ext>
            </a:extLst>
          </p:cNvPr>
          <p:cNvSpPr txBox="1"/>
          <p:nvPr/>
        </p:nvSpPr>
        <p:spPr>
          <a:xfrm>
            <a:off x="6884563" y="13453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75882-50C9-4A7A-9B53-93A5CEBE226B}"/>
              </a:ext>
            </a:extLst>
          </p:cNvPr>
          <p:cNvSpPr txBox="1"/>
          <p:nvPr/>
        </p:nvSpPr>
        <p:spPr>
          <a:xfrm>
            <a:off x="6551101" y="5051035"/>
            <a:ext cx="524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맵을</a:t>
            </a:r>
            <a:r>
              <a:rPr lang="ko-KR" altLang="en-US" dirty="0"/>
              <a:t> 하나 만들거나 게임 프리뷰를 뒤에 띄우고 </a:t>
            </a:r>
            <a:endParaRPr lang="en-US" altLang="ko-KR" dirty="0"/>
          </a:p>
          <a:p>
            <a:r>
              <a:rPr lang="ko-KR" altLang="en-US" dirty="0"/>
              <a:t>스테이지 순서대로 배치하여서</a:t>
            </a:r>
            <a:endParaRPr lang="en-US" altLang="ko-KR" dirty="0"/>
          </a:p>
          <a:p>
            <a:r>
              <a:rPr lang="ko-KR" altLang="en-US" dirty="0"/>
              <a:t>플레이어가 이동 </a:t>
            </a:r>
            <a:r>
              <a:rPr lang="en-US" altLang="ko-KR" dirty="0"/>
              <a:t>or </a:t>
            </a:r>
            <a:r>
              <a:rPr lang="ko-KR" altLang="en-US" dirty="0"/>
              <a:t>클릭 할 수 있게 함 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0D5703-21C3-4F3E-9923-67871089AEB2}"/>
              </a:ext>
            </a:extLst>
          </p:cNvPr>
          <p:cNvSpPr/>
          <p:nvPr/>
        </p:nvSpPr>
        <p:spPr>
          <a:xfrm>
            <a:off x="897622" y="2164360"/>
            <a:ext cx="289418" cy="243280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9CCCFB-C626-4948-B638-1EB4C7A783C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187040" y="1345300"/>
            <a:ext cx="3158456" cy="81906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92049F-0F4E-4EDD-A673-FABC145C651A}"/>
              </a:ext>
            </a:extLst>
          </p:cNvPr>
          <p:cNvSpPr txBox="1"/>
          <p:nvPr/>
        </p:nvSpPr>
        <p:spPr>
          <a:xfrm>
            <a:off x="4345496" y="1160634"/>
            <a:ext cx="2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9BB30B93-674D-4CDC-82AC-EC5AB9B72205}"/>
              </a:ext>
            </a:extLst>
          </p:cNvPr>
          <p:cNvSpPr/>
          <p:nvPr/>
        </p:nvSpPr>
        <p:spPr>
          <a:xfrm>
            <a:off x="6884563" y="2004676"/>
            <a:ext cx="289418" cy="243280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78F953-547B-491B-B477-0DA8375FC31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29740" y="1378463"/>
            <a:ext cx="1476463" cy="62621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B5A9B2E-2A35-4D52-934B-C8D9EB20A7D3}"/>
              </a:ext>
            </a:extLst>
          </p:cNvPr>
          <p:cNvSpPr/>
          <p:nvPr/>
        </p:nvSpPr>
        <p:spPr>
          <a:xfrm>
            <a:off x="763397" y="2069944"/>
            <a:ext cx="578097" cy="505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BC696F1-F30C-4634-BBCB-B5DE1FDF837E}"/>
              </a:ext>
            </a:extLst>
          </p:cNvPr>
          <p:cNvSpPr/>
          <p:nvPr/>
        </p:nvSpPr>
        <p:spPr>
          <a:xfrm>
            <a:off x="6744748" y="1894552"/>
            <a:ext cx="578097" cy="505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42F0CF-B4ED-4BD6-9BB3-522512D56954}"/>
              </a:ext>
            </a:extLst>
          </p:cNvPr>
          <p:cNvSpPr/>
          <p:nvPr/>
        </p:nvSpPr>
        <p:spPr>
          <a:xfrm>
            <a:off x="2186901" y="3825212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&quot;허용 안 됨&quot; 기호 2047">
            <a:extLst>
              <a:ext uri="{FF2B5EF4-FFF2-40B4-BE49-F238E27FC236}">
                <a16:creationId xmlns:a16="http://schemas.microsoft.com/office/drawing/2014/main" id="{3FE88080-0AAA-4C1D-8C50-8A676E5AF87D}"/>
              </a:ext>
            </a:extLst>
          </p:cNvPr>
          <p:cNvSpPr/>
          <p:nvPr/>
        </p:nvSpPr>
        <p:spPr>
          <a:xfrm>
            <a:off x="2292819" y="3941662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84D1B870-2293-4D94-937F-56FBDAE08223}"/>
              </a:ext>
            </a:extLst>
          </p:cNvPr>
          <p:cNvSpPr/>
          <p:nvPr/>
        </p:nvSpPr>
        <p:spPr>
          <a:xfrm>
            <a:off x="2767309" y="3822090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&quot;허용 안 됨&quot; 기호 2050">
            <a:extLst>
              <a:ext uri="{FF2B5EF4-FFF2-40B4-BE49-F238E27FC236}">
                <a16:creationId xmlns:a16="http://schemas.microsoft.com/office/drawing/2014/main" id="{C7D494C7-D986-4272-862C-B5DC9374E529}"/>
              </a:ext>
            </a:extLst>
          </p:cNvPr>
          <p:cNvSpPr/>
          <p:nvPr/>
        </p:nvSpPr>
        <p:spPr>
          <a:xfrm>
            <a:off x="2873227" y="3938540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AA9F4A0-C056-494A-A5D6-C9A7BE88EB58}"/>
              </a:ext>
            </a:extLst>
          </p:cNvPr>
          <p:cNvSpPr/>
          <p:nvPr/>
        </p:nvSpPr>
        <p:spPr>
          <a:xfrm>
            <a:off x="3396486" y="3825212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&quot;허용 안 됨&quot; 기호 2053">
            <a:extLst>
              <a:ext uri="{FF2B5EF4-FFF2-40B4-BE49-F238E27FC236}">
                <a16:creationId xmlns:a16="http://schemas.microsoft.com/office/drawing/2014/main" id="{FBA4E714-CAE5-4627-99DA-5F73951BE418}"/>
              </a:ext>
            </a:extLst>
          </p:cNvPr>
          <p:cNvSpPr/>
          <p:nvPr/>
        </p:nvSpPr>
        <p:spPr>
          <a:xfrm>
            <a:off x="3502404" y="3941662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E5EC804D-5F63-4AB7-A39A-09920E34B7F5}"/>
              </a:ext>
            </a:extLst>
          </p:cNvPr>
          <p:cNvSpPr/>
          <p:nvPr/>
        </p:nvSpPr>
        <p:spPr>
          <a:xfrm>
            <a:off x="3976894" y="3822090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&quot;허용 안 됨&quot; 기호 2055">
            <a:extLst>
              <a:ext uri="{FF2B5EF4-FFF2-40B4-BE49-F238E27FC236}">
                <a16:creationId xmlns:a16="http://schemas.microsoft.com/office/drawing/2014/main" id="{870615DD-D93C-4E63-B271-7038E5662FDE}"/>
              </a:ext>
            </a:extLst>
          </p:cNvPr>
          <p:cNvSpPr/>
          <p:nvPr/>
        </p:nvSpPr>
        <p:spPr>
          <a:xfrm>
            <a:off x="4082812" y="3938540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0D419AB9-0EC0-4DF5-B305-31A19EC98E9B}"/>
              </a:ext>
            </a:extLst>
          </p:cNvPr>
          <p:cNvSpPr/>
          <p:nvPr/>
        </p:nvSpPr>
        <p:spPr>
          <a:xfrm>
            <a:off x="4546306" y="3822090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&quot;허용 안 됨&quot; 기호 2059">
            <a:extLst>
              <a:ext uri="{FF2B5EF4-FFF2-40B4-BE49-F238E27FC236}">
                <a16:creationId xmlns:a16="http://schemas.microsoft.com/office/drawing/2014/main" id="{FC8A318A-A008-46C7-908F-46E9D7C6E765}"/>
              </a:ext>
            </a:extLst>
          </p:cNvPr>
          <p:cNvSpPr/>
          <p:nvPr/>
        </p:nvSpPr>
        <p:spPr>
          <a:xfrm>
            <a:off x="4652224" y="3938540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CB198A59-0B04-4D26-AD64-C3DA46D5F7A9}"/>
              </a:ext>
            </a:extLst>
          </p:cNvPr>
          <p:cNvSpPr/>
          <p:nvPr/>
        </p:nvSpPr>
        <p:spPr>
          <a:xfrm>
            <a:off x="2541165" y="5991931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&quot;허용 안 됨&quot; 기호 2062">
            <a:extLst>
              <a:ext uri="{FF2B5EF4-FFF2-40B4-BE49-F238E27FC236}">
                <a16:creationId xmlns:a16="http://schemas.microsoft.com/office/drawing/2014/main" id="{7AA8B7D3-DF72-4DCB-B120-0ABEE984A5A8}"/>
              </a:ext>
            </a:extLst>
          </p:cNvPr>
          <p:cNvSpPr/>
          <p:nvPr/>
        </p:nvSpPr>
        <p:spPr>
          <a:xfrm>
            <a:off x="2647083" y="6108381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F55D1246-825B-4BD9-9D8C-81A5FD0895B5}"/>
              </a:ext>
            </a:extLst>
          </p:cNvPr>
          <p:cNvSpPr/>
          <p:nvPr/>
        </p:nvSpPr>
        <p:spPr>
          <a:xfrm>
            <a:off x="9188487" y="3491544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&quot;허용 안 됨&quot; 기호 2064">
            <a:extLst>
              <a:ext uri="{FF2B5EF4-FFF2-40B4-BE49-F238E27FC236}">
                <a16:creationId xmlns:a16="http://schemas.microsoft.com/office/drawing/2014/main" id="{0F34905B-D92F-4B3F-B243-F9848FF7F82D}"/>
              </a:ext>
            </a:extLst>
          </p:cNvPr>
          <p:cNvSpPr/>
          <p:nvPr/>
        </p:nvSpPr>
        <p:spPr>
          <a:xfrm>
            <a:off x="9294405" y="3607994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C52F6D9C-D083-486B-B5A9-67AD7BC34296}"/>
              </a:ext>
            </a:extLst>
          </p:cNvPr>
          <p:cNvSpPr/>
          <p:nvPr/>
        </p:nvSpPr>
        <p:spPr>
          <a:xfrm>
            <a:off x="9185163" y="3073586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&quot;허용 안 됨&quot; 기호 2066">
            <a:extLst>
              <a:ext uri="{FF2B5EF4-FFF2-40B4-BE49-F238E27FC236}">
                <a16:creationId xmlns:a16="http://schemas.microsoft.com/office/drawing/2014/main" id="{367D5D5F-54DB-41BF-94BC-B7ADF9B9F89C}"/>
              </a:ext>
            </a:extLst>
          </p:cNvPr>
          <p:cNvSpPr/>
          <p:nvPr/>
        </p:nvSpPr>
        <p:spPr>
          <a:xfrm>
            <a:off x="9291081" y="3190036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8" name="직사각형 2067">
            <a:extLst>
              <a:ext uri="{FF2B5EF4-FFF2-40B4-BE49-F238E27FC236}">
                <a16:creationId xmlns:a16="http://schemas.microsoft.com/office/drawing/2014/main" id="{30799B14-DB6E-4E9B-AE29-718593FF6922}"/>
              </a:ext>
            </a:extLst>
          </p:cNvPr>
          <p:cNvSpPr/>
          <p:nvPr/>
        </p:nvSpPr>
        <p:spPr>
          <a:xfrm>
            <a:off x="10383391" y="3122836"/>
            <a:ext cx="472408" cy="476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&quot;허용 안 됨&quot; 기호 2068">
            <a:extLst>
              <a:ext uri="{FF2B5EF4-FFF2-40B4-BE49-F238E27FC236}">
                <a16:creationId xmlns:a16="http://schemas.microsoft.com/office/drawing/2014/main" id="{F25C5428-CAA0-4BF0-9229-32FD1799CBFB}"/>
              </a:ext>
            </a:extLst>
          </p:cNvPr>
          <p:cNvSpPr/>
          <p:nvPr/>
        </p:nvSpPr>
        <p:spPr>
          <a:xfrm>
            <a:off x="10489309" y="3239286"/>
            <a:ext cx="234892" cy="2432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E0B92DC2-F889-4647-8DA6-588F0DA6DCCD}"/>
              </a:ext>
            </a:extLst>
          </p:cNvPr>
          <p:cNvSpPr txBox="1"/>
          <p:nvPr/>
        </p:nvSpPr>
        <p:spPr>
          <a:xfrm>
            <a:off x="3068456" y="605204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스테이지 클리어 안 할 시 닫혀 있음</a:t>
            </a:r>
          </a:p>
        </p:txBody>
      </p:sp>
    </p:spTree>
    <p:extLst>
      <p:ext uri="{BB962C8B-B14F-4D97-AF65-F5344CB8AC3E}">
        <p14:creationId xmlns:p14="http://schemas.microsoft.com/office/powerpoint/2010/main" val="31078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EB77-B42B-4D25-864B-0981C293DB3C}"/>
              </a:ext>
            </a:extLst>
          </p:cNvPr>
          <p:cNvSpPr txBox="1"/>
          <p:nvPr/>
        </p:nvSpPr>
        <p:spPr>
          <a:xfrm>
            <a:off x="872455" y="436228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D60879-BC4B-4FD1-B1FF-E36B0A2F2C6E}"/>
              </a:ext>
            </a:extLst>
          </p:cNvPr>
          <p:cNvSpPr/>
          <p:nvPr/>
        </p:nvSpPr>
        <p:spPr>
          <a:xfrm>
            <a:off x="1535185" y="1388594"/>
            <a:ext cx="8992999" cy="50585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1D766-03BA-44D7-BC23-784951916770}"/>
              </a:ext>
            </a:extLst>
          </p:cNvPr>
          <p:cNvSpPr txBox="1"/>
          <p:nvPr/>
        </p:nvSpPr>
        <p:spPr>
          <a:xfrm>
            <a:off x="1535185" y="1019262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F82B3-D27A-40B5-943A-992AB53F0AE6}"/>
              </a:ext>
            </a:extLst>
          </p:cNvPr>
          <p:cNvSpPr/>
          <p:nvPr/>
        </p:nvSpPr>
        <p:spPr>
          <a:xfrm>
            <a:off x="1652631" y="1476462"/>
            <a:ext cx="2650921" cy="203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미션이 주어짐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Ex)for</a:t>
            </a:r>
            <a:r>
              <a:rPr lang="ko-KR" altLang="en-US" sz="1200" dirty="0">
                <a:solidFill>
                  <a:schemeClr val="tx1"/>
                </a:solidFill>
              </a:rPr>
              <a:t>문이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돌아가는 코드를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작성하시오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34A669-09C1-4C3E-8416-D0ACDA3BDB94}"/>
              </a:ext>
            </a:extLst>
          </p:cNvPr>
          <p:cNvSpPr/>
          <p:nvPr/>
        </p:nvSpPr>
        <p:spPr>
          <a:xfrm>
            <a:off x="6715760" y="1849120"/>
            <a:ext cx="3413760" cy="231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이번 스테이지에 대한</a:t>
            </a:r>
            <a:endParaRPr lang="en-US" altLang="ko-KR" dirty="0"/>
          </a:p>
          <a:p>
            <a:pPr algn="ctr"/>
            <a:r>
              <a:rPr lang="ko-KR" altLang="en-US" dirty="0"/>
              <a:t>도움말을 클릭하면</a:t>
            </a:r>
            <a:endParaRPr lang="en-US" altLang="ko-KR" dirty="0"/>
          </a:p>
          <a:p>
            <a:pPr algn="ctr"/>
            <a:r>
              <a:rPr lang="ko-KR" altLang="en-US" dirty="0"/>
              <a:t>알려줌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CCF21-D1AD-4BD5-BEF6-254BA1E284BA}"/>
              </a:ext>
            </a:extLst>
          </p:cNvPr>
          <p:cNvSpPr/>
          <p:nvPr/>
        </p:nvSpPr>
        <p:spPr>
          <a:xfrm>
            <a:off x="9723120" y="1506942"/>
            <a:ext cx="65024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9EB77-B42B-4D25-864B-0981C293DB3C}"/>
              </a:ext>
            </a:extLst>
          </p:cNvPr>
          <p:cNvSpPr txBox="1"/>
          <p:nvPr/>
        </p:nvSpPr>
        <p:spPr>
          <a:xfrm>
            <a:off x="872455" y="436228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D60879-BC4B-4FD1-B1FF-E36B0A2F2C6E}"/>
              </a:ext>
            </a:extLst>
          </p:cNvPr>
          <p:cNvSpPr/>
          <p:nvPr/>
        </p:nvSpPr>
        <p:spPr>
          <a:xfrm>
            <a:off x="1636273" y="1439395"/>
            <a:ext cx="5627615" cy="36507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A0563-8886-4742-B01A-730C4AB32372}"/>
              </a:ext>
            </a:extLst>
          </p:cNvPr>
          <p:cNvSpPr txBox="1"/>
          <p:nvPr/>
        </p:nvSpPr>
        <p:spPr>
          <a:xfrm>
            <a:off x="7741920" y="2173425"/>
            <a:ext cx="358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스테이지에 맞는 장애물</a:t>
            </a:r>
            <a:endParaRPr lang="en-US" altLang="ko-KR" dirty="0"/>
          </a:p>
          <a:p>
            <a:r>
              <a:rPr lang="ko-KR" altLang="en-US" dirty="0"/>
              <a:t>같은 것이 주어지고</a:t>
            </a:r>
            <a:endParaRPr lang="en-US" altLang="ko-KR" dirty="0"/>
          </a:p>
          <a:p>
            <a:r>
              <a:rPr lang="ko-KR" altLang="en-US" dirty="0"/>
              <a:t>그것을 해결하기 위하여</a:t>
            </a:r>
            <a:endParaRPr lang="en-US" altLang="ko-KR" dirty="0"/>
          </a:p>
          <a:p>
            <a:r>
              <a:rPr lang="ko-KR" altLang="en-US" dirty="0"/>
              <a:t>코드를 짜야 함</a:t>
            </a:r>
            <a:endParaRPr lang="en-US" altLang="ko-KR" dirty="0"/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물이 있어서 다리를 </a:t>
            </a:r>
            <a:r>
              <a:rPr lang="ko-KR" altLang="en-US" sz="1200" dirty="0" err="1"/>
              <a:t>만들어야함</a:t>
            </a:r>
            <a:r>
              <a:rPr lang="ko-KR" altLang="en-US" sz="1200" dirty="0"/>
              <a:t> 그래서 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로 </a:t>
            </a:r>
            <a:r>
              <a:rPr lang="en-US" altLang="ko-KR" sz="1200" dirty="0"/>
              <a:t>bridge</a:t>
            </a:r>
            <a:r>
              <a:rPr lang="ko-KR" altLang="en-US" sz="1200" dirty="0"/>
              <a:t>를 출력을 해서 지나간다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4DCC9-C15F-4846-A567-12C9A2BF3C25}"/>
              </a:ext>
            </a:extLst>
          </p:cNvPr>
          <p:cNvSpPr/>
          <p:nvPr/>
        </p:nvSpPr>
        <p:spPr>
          <a:xfrm>
            <a:off x="1778000" y="1645920"/>
            <a:ext cx="1696720" cy="1209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대충 미션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A0D7C-9A33-4357-ABBF-01A62B95CFDA}"/>
              </a:ext>
            </a:extLst>
          </p:cNvPr>
          <p:cNvSpPr/>
          <p:nvPr/>
        </p:nvSpPr>
        <p:spPr>
          <a:xfrm>
            <a:off x="5151120" y="1675918"/>
            <a:ext cx="1889760" cy="1282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이번 스테이지에 대한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도움말을 클릭하면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알려줌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1C0597-3151-406A-A776-11D347B00C35}"/>
              </a:ext>
            </a:extLst>
          </p:cNvPr>
          <p:cNvSpPr/>
          <p:nvPr/>
        </p:nvSpPr>
        <p:spPr>
          <a:xfrm>
            <a:off x="6809590" y="1521250"/>
            <a:ext cx="359954" cy="30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6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railed!]언레일드! - 최소사양">
            <a:extLst>
              <a:ext uri="{FF2B5EF4-FFF2-40B4-BE49-F238E27FC236}">
                <a16:creationId xmlns:a16="http://schemas.microsoft.com/office/drawing/2014/main" id="{49EB3FBD-253F-495C-86C7-42049D7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26" y="129894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47177-052C-48BB-90F1-F48B9D852038}"/>
              </a:ext>
            </a:extLst>
          </p:cNvPr>
          <p:cNvSpPr txBox="1"/>
          <p:nvPr/>
        </p:nvSpPr>
        <p:spPr>
          <a:xfrm>
            <a:off x="1264687" y="473512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일시정지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430B-FCD6-48B6-9B84-4F98A9169B42}"/>
              </a:ext>
            </a:extLst>
          </p:cNvPr>
          <p:cNvSpPr txBox="1"/>
          <p:nvPr/>
        </p:nvSpPr>
        <p:spPr>
          <a:xfrm>
            <a:off x="4666238" y="1701431"/>
            <a:ext cx="24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일시 정지 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0E633-2E4E-4C4E-9C10-3A45F6D2A970}"/>
              </a:ext>
            </a:extLst>
          </p:cNvPr>
          <p:cNvSpPr/>
          <p:nvPr/>
        </p:nvSpPr>
        <p:spPr>
          <a:xfrm>
            <a:off x="3820160" y="3227756"/>
            <a:ext cx="129032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게임으로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4DDC83-8D42-488D-9735-2D8C651102A3}"/>
              </a:ext>
            </a:extLst>
          </p:cNvPr>
          <p:cNvSpPr/>
          <p:nvPr/>
        </p:nvSpPr>
        <p:spPr>
          <a:xfrm>
            <a:off x="6436362" y="3227756"/>
            <a:ext cx="129032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스테이지선택화면으로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08CCD-1732-4867-A485-B9FADBD1B466}"/>
              </a:ext>
            </a:extLst>
          </p:cNvPr>
          <p:cNvSpPr txBox="1"/>
          <p:nvPr/>
        </p:nvSpPr>
        <p:spPr>
          <a:xfrm>
            <a:off x="2753127" y="5484943"/>
            <a:ext cx="65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화면에서 </a:t>
            </a:r>
            <a:r>
              <a:rPr lang="en-US" altLang="ko-KR" dirty="0"/>
              <a:t>esc</a:t>
            </a:r>
            <a:r>
              <a:rPr lang="ko-KR" altLang="en-US" dirty="0"/>
              <a:t>를 누를 시 일시 정지가 됨</a:t>
            </a:r>
          </a:p>
        </p:txBody>
      </p:sp>
    </p:spTree>
    <p:extLst>
      <p:ext uri="{BB962C8B-B14F-4D97-AF65-F5344CB8AC3E}">
        <p14:creationId xmlns:p14="http://schemas.microsoft.com/office/powerpoint/2010/main" val="389926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railed!]언레일드! - 최소사양">
            <a:extLst>
              <a:ext uri="{FF2B5EF4-FFF2-40B4-BE49-F238E27FC236}">
                <a16:creationId xmlns:a16="http://schemas.microsoft.com/office/drawing/2014/main" id="{49EB3FBD-253F-495C-86C7-42049D7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26" y="129894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47177-052C-48BB-90F1-F48B9D852038}"/>
              </a:ext>
            </a:extLst>
          </p:cNvPr>
          <p:cNvSpPr txBox="1"/>
          <p:nvPr/>
        </p:nvSpPr>
        <p:spPr>
          <a:xfrm>
            <a:off x="1239520" y="406400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클리어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430B-FCD6-48B6-9B84-4F98A9169B42}"/>
              </a:ext>
            </a:extLst>
          </p:cNvPr>
          <p:cNvSpPr txBox="1"/>
          <p:nvPr/>
        </p:nvSpPr>
        <p:spPr>
          <a:xfrm>
            <a:off x="5201920" y="1701431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클리어</a:t>
            </a:r>
            <a:r>
              <a:rPr lang="en-US" altLang="ko-KR" sz="2800" b="1" dirty="0">
                <a:solidFill>
                  <a:srgbClr val="FFFF00"/>
                </a:solidFill>
              </a:rPr>
              <a:t>!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0E633-2E4E-4C4E-9C10-3A45F6D2A970}"/>
              </a:ext>
            </a:extLst>
          </p:cNvPr>
          <p:cNvSpPr/>
          <p:nvPr/>
        </p:nvSpPr>
        <p:spPr>
          <a:xfrm>
            <a:off x="3820160" y="3227756"/>
            <a:ext cx="129032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다음맵으로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4DDC83-8D42-488D-9735-2D8C651102A3}"/>
              </a:ext>
            </a:extLst>
          </p:cNvPr>
          <p:cNvSpPr/>
          <p:nvPr/>
        </p:nvSpPr>
        <p:spPr>
          <a:xfrm>
            <a:off x="6436362" y="3227756"/>
            <a:ext cx="129032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스테이지선택화면으로</a:t>
            </a:r>
          </a:p>
        </p:txBody>
      </p:sp>
    </p:spTree>
    <p:extLst>
      <p:ext uri="{BB962C8B-B14F-4D97-AF65-F5344CB8AC3E}">
        <p14:creationId xmlns:p14="http://schemas.microsoft.com/office/powerpoint/2010/main" val="168909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9430FE48-DFC5-43AC-AE83-254B930B4C5E}"/>
              </a:ext>
            </a:extLst>
          </p:cNvPr>
          <p:cNvSpPr/>
          <p:nvPr/>
        </p:nvSpPr>
        <p:spPr>
          <a:xfrm>
            <a:off x="1400961" y="1728132"/>
            <a:ext cx="1845578" cy="184557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AF56-06CA-43B7-964C-8C0B69D108CF}"/>
              </a:ext>
            </a:extLst>
          </p:cNvPr>
          <p:cNvSpPr txBox="1"/>
          <p:nvPr/>
        </p:nvSpPr>
        <p:spPr>
          <a:xfrm>
            <a:off x="1855364" y="2023145"/>
            <a:ext cx="6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398A0-665A-40F1-8EB3-F8CE6D48EE68}"/>
              </a:ext>
            </a:extLst>
          </p:cNvPr>
          <p:cNvSpPr txBox="1"/>
          <p:nvPr/>
        </p:nvSpPr>
        <p:spPr>
          <a:xfrm>
            <a:off x="2759976" y="1745018"/>
            <a:ext cx="6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F4806-B965-405A-BF7C-9BC348264BE9}"/>
              </a:ext>
            </a:extLst>
          </p:cNvPr>
          <p:cNvSpPr txBox="1"/>
          <p:nvPr/>
        </p:nvSpPr>
        <p:spPr>
          <a:xfrm>
            <a:off x="2518092" y="2650921"/>
            <a:ext cx="6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7B19B-92B9-4097-850C-EE1CABF3B726}"/>
              </a:ext>
            </a:extLst>
          </p:cNvPr>
          <p:cNvSpPr txBox="1"/>
          <p:nvPr/>
        </p:nvSpPr>
        <p:spPr>
          <a:xfrm>
            <a:off x="330055" y="491407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블록의 기본 기준은 </a:t>
            </a:r>
            <a:r>
              <a:rPr lang="en-US" altLang="ko-KR" dirty="0"/>
              <a:t>1M</a:t>
            </a:r>
            <a:r>
              <a:rPr lang="ko-KR" altLang="en-US" dirty="0"/>
              <a:t>를 기준으로 한다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2D9C7C-21B0-4604-B82E-1601FCE0DF0E}"/>
              </a:ext>
            </a:extLst>
          </p:cNvPr>
          <p:cNvGrpSpPr/>
          <p:nvPr/>
        </p:nvGrpSpPr>
        <p:grpSpPr>
          <a:xfrm>
            <a:off x="4243947" y="1076960"/>
            <a:ext cx="4093214" cy="5453574"/>
            <a:chOff x="4243947" y="1076960"/>
            <a:chExt cx="4093214" cy="5453574"/>
          </a:xfrm>
        </p:grpSpPr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7E62D400-2C37-4446-8A68-93D8B188147E}"/>
                </a:ext>
              </a:extLst>
            </p:cNvPr>
            <p:cNvSpPr/>
            <p:nvPr/>
          </p:nvSpPr>
          <p:spPr>
            <a:xfrm>
              <a:off x="4243947" y="2091879"/>
              <a:ext cx="727015" cy="1779265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2198BA42-AC36-4F0E-9171-16DB7E12E171}"/>
                </a:ext>
              </a:extLst>
            </p:cNvPr>
            <p:cNvSpPr/>
            <p:nvPr/>
          </p:nvSpPr>
          <p:spPr>
            <a:xfrm>
              <a:off x="5677133" y="3358836"/>
              <a:ext cx="833120" cy="3171698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86EAE4A2-8A2F-4BE0-B66D-51F27D226060}"/>
                </a:ext>
              </a:extLst>
            </p:cNvPr>
            <p:cNvSpPr/>
            <p:nvPr/>
          </p:nvSpPr>
          <p:spPr>
            <a:xfrm>
              <a:off x="4592550" y="1506799"/>
              <a:ext cx="3450769" cy="2954706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4432D073-B261-4FFE-9ACF-FB3064E6192C}"/>
                </a:ext>
              </a:extLst>
            </p:cNvPr>
            <p:cNvSpPr/>
            <p:nvPr/>
          </p:nvSpPr>
          <p:spPr>
            <a:xfrm>
              <a:off x="5262782" y="1076960"/>
              <a:ext cx="1585058" cy="94930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4DC642A5-D16B-464F-B6DE-E7897FB3D7DD}"/>
                </a:ext>
              </a:extLst>
            </p:cNvPr>
            <p:cNvSpPr/>
            <p:nvPr/>
          </p:nvSpPr>
          <p:spPr>
            <a:xfrm>
              <a:off x="7514905" y="2023145"/>
              <a:ext cx="822256" cy="187020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7BE6D5CE-87DC-4B20-AD2F-9CD1D929A187}"/>
                </a:ext>
              </a:extLst>
            </p:cNvPr>
            <p:cNvSpPr/>
            <p:nvPr/>
          </p:nvSpPr>
          <p:spPr>
            <a:xfrm>
              <a:off x="4707340" y="2447784"/>
              <a:ext cx="2304992" cy="1784835"/>
            </a:xfrm>
            <a:prstGeom prst="cube">
              <a:avLst>
                <a:gd name="adj" fmla="val 963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정육면체 6">
            <a:extLst>
              <a:ext uri="{FF2B5EF4-FFF2-40B4-BE49-F238E27FC236}">
                <a16:creationId xmlns:a16="http://schemas.microsoft.com/office/drawing/2014/main" id="{B8D07985-BDF6-46A5-8CE1-12BB1D1B6E83}"/>
              </a:ext>
            </a:extLst>
          </p:cNvPr>
          <p:cNvSpPr/>
          <p:nvPr/>
        </p:nvSpPr>
        <p:spPr>
          <a:xfrm>
            <a:off x="4209733" y="1054503"/>
            <a:ext cx="4127428" cy="570702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C339B-944C-4FF2-B86D-CFF9798B44C6}"/>
              </a:ext>
            </a:extLst>
          </p:cNvPr>
          <p:cNvSpPr txBox="1"/>
          <p:nvPr/>
        </p:nvSpPr>
        <p:spPr>
          <a:xfrm>
            <a:off x="5364201" y="1888377"/>
            <a:ext cx="14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4745-21AB-4866-AA40-E196ED474DA1}"/>
              </a:ext>
            </a:extLst>
          </p:cNvPr>
          <p:cNvSpPr txBox="1"/>
          <p:nvPr/>
        </p:nvSpPr>
        <p:spPr>
          <a:xfrm>
            <a:off x="7259695" y="1358800"/>
            <a:ext cx="15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3994F-1C1F-4766-8465-02C4B1328D13}"/>
              </a:ext>
            </a:extLst>
          </p:cNvPr>
          <p:cNvSpPr txBox="1"/>
          <p:nvPr/>
        </p:nvSpPr>
        <p:spPr>
          <a:xfrm>
            <a:off x="6658218" y="4232619"/>
            <a:ext cx="160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3M(</a:t>
            </a:r>
            <a:r>
              <a:rPr lang="ko-KR" altLang="en-US" dirty="0"/>
              <a:t>맘대로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B6E0-EA90-4470-BFFE-24A7534D29CA}"/>
              </a:ext>
            </a:extLst>
          </p:cNvPr>
          <p:cNvSpPr txBox="1"/>
          <p:nvPr/>
        </p:nvSpPr>
        <p:spPr>
          <a:xfrm>
            <a:off x="8900719" y="335560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</a:p>
        </p:txBody>
      </p:sp>
    </p:spTree>
    <p:extLst>
      <p:ext uri="{BB962C8B-B14F-4D97-AF65-F5344CB8AC3E}">
        <p14:creationId xmlns:p14="http://schemas.microsoft.com/office/powerpoint/2010/main" val="5382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6D4100-943F-4EA7-87C9-BE825AD7FFA1}"/>
              </a:ext>
            </a:extLst>
          </p:cNvPr>
          <p:cNvGrpSpPr/>
          <p:nvPr/>
        </p:nvGrpSpPr>
        <p:grpSpPr>
          <a:xfrm>
            <a:off x="1411370" y="543898"/>
            <a:ext cx="3340840" cy="5770204"/>
            <a:chOff x="1350628" y="-650584"/>
            <a:chExt cx="3830051" cy="6615156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540EB498-218E-4984-9FE9-F02D42D1A0F0}"/>
                </a:ext>
              </a:extLst>
            </p:cNvPr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B4A60EE0-D8EA-4647-B3E8-91454FAC3156}"/>
                </a:ext>
              </a:extLst>
            </p:cNvPr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EAFA79BF-BDAE-41E9-8C81-FB2DCB75D987}"/>
                </a:ext>
              </a:extLst>
            </p:cNvPr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D1680F0A-44F5-43D8-A0F1-24EF97723E36}"/>
                </a:ext>
              </a:extLst>
            </p:cNvPr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0B189E-54E8-423A-8132-E3032B32405F}"/>
                </a:ext>
              </a:extLst>
            </p:cNvPr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2320344F-CDE3-4415-A6CC-6E1387846F2C}"/>
                  </a:ext>
                </a:extLst>
              </p:cNvPr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5555691B-CB39-416F-934B-6DBFCE000ED3}"/>
                  </a:ext>
                </a:extLst>
              </p:cNvPr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BBE7EB3A-F7C5-4C25-9E40-25460A877C87}"/>
                  </a:ext>
                </a:extLst>
              </p:cNvPr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F4CDE457-5829-4A57-9D92-552F4167885C}"/>
                  </a:ext>
                </a:extLst>
              </p:cNvPr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630C4952-0016-4E24-BBD2-B0FB96A170C6}"/>
                  </a:ext>
                </a:extLst>
              </p:cNvPr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29A454E8-3000-460C-879A-171851A39EC9}"/>
                  </a:ext>
                </a:extLst>
              </p:cNvPr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name="adj" fmla="val 96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DEF444D-7961-47CF-885C-F5A26ED0255F}"/>
              </a:ext>
            </a:extLst>
          </p:cNvPr>
          <p:cNvGrpSpPr/>
          <p:nvPr/>
        </p:nvGrpSpPr>
        <p:grpSpPr>
          <a:xfrm>
            <a:off x="6819775" y="1703632"/>
            <a:ext cx="1812210" cy="3129998"/>
            <a:chOff x="1350628" y="-650584"/>
            <a:chExt cx="3830051" cy="6615156"/>
          </a:xfrm>
        </p:grpSpPr>
        <p:sp>
          <p:nvSpPr>
            <p:cNvPr id="115" name="정육면체 114">
              <a:extLst>
                <a:ext uri="{FF2B5EF4-FFF2-40B4-BE49-F238E27FC236}">
                  <a16:creationId xmlns:a16="http://schemas.microsoft.com/office/drawing/2014/main" id="{2C0645A0-8D46-4578-A962-1D3C701BF128}"/>
                </a:ext>
              </a:extLst>
            </p:cNvPr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정육면체 115">
              <a:extLst>
                <a:ext uri="{FF2B5EF4-FFF2-40B4-BE49-F238E27FC236}">
                  <a16:creationId xmlns:a16="http://schemas.microsoft.com/office/drawing/2014/main" id="{C44075F4-5279-49F2-B8F8-39DF2FD21EA5}"/>
                </a:ext>
              </a:extLst>
            </p:cNvPr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정육면체 116">
              <a:extLst>
                <a:ext uri="{FF2B5EF4-FFF2-40B4-BE49-F238E27FC236}">
                  <a16:creationId xmlns:a16="http://schemas.microsoft.com/office/drawing/2014/main" id="{A90A5348-EEF9-4D68-846A-0F86F9710F7B}"/>
                </a:ext>
              </a:extLst>
            </p:cNvPr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정육면체 117">
              <a:extLst>
                <a:ext uri="{FF2B5EF4-FFF2-40B4-BE49-F238E27FC236}">
                  <a16:creationId xmlns:a16="http://schemas.microsoft.com/office/drawing/2014/main" id="{5C28A050-C364-4E8D-9E06-B3DDCD9A1B16}"/>
                </a:ext>
              </a:extLst>
            </p:cNvPr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7EB6A7F5-E0BD-4CA9-831C-A8042CBF9384}"/>
                </a:ext>
              </a:extLst>
            </p:cNvPr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91629BEF-BF3D-4FB9-AF80-2A1C723D939D}"/>
                  </a:ext>
                </a:extLst>
              </p:cNvPr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648C9773-5B66-48D7-A953-95992EAC3795}"/>
                  </a:ext>
                </a:extLst>
              </p:cNvPr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F0DF1B6F-67AB-449F-8ABA-50704593AABD}"/>
                  </a:ext>
                </a:extLst>
              </p:cNvPr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7BF156E3-1F4E-4C9D-84C5-F36CDBA4C685}"/>
                  </a:ext>
                </a:extLst>
              </p:cNvPr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44280BDD-096C-4245-B6AA-EB31D1D8677C}"/>
                  </a:ext>
                </a:extLst>
              </p:cNvPr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정육면체 124">
                <a:extLst>
                  <a:ext uri="{FF2B5EF4-FFF2-40B4-BE49-F238E27FC236}">
                    <a16:creationId xmlns:a16="http://schemas.microsoft.com/office/drawing/2014/main" id="{010910D5-93CF-4DE5-A03D-1D934B54C755}"/>
                  </a:ext>
                </a:extLst>
              </p:cNvPr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name="adj" fmla="val 96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BD53C9E-C284-45F6-8E1D-FE0E15B108F5}"/>
              </a:ext>
            </a:extLst>
          </p:cNvPr>
          <p:cNvGrpSpPr/>
          <p:nvPr/>
        </p:nvGrpSpPr>
        <p:grpSpPr>
          <a:xfrm>
            <a:off x="6385059" y="2136677"/>
            <a:ext cx="1812210" cy="3129998"/>
            <a:chOff x="1350628" y="-650584"/>
            <a:chExt cx="3830051" cy="6615156"/>
          </a:xfrm>
        </p:grpSpPr>
        <p:sp>
          <p:nvSpPr>
            <p:cNvPr id="139" name="정육면체 138">
              <a:extLst>
                <a:ext uri="{FF2B5EF4-FFF2-40B4-BE49-F238E27FC236}">
                  <a16:creationId xmlns:a16="http://schemas.microsoft.com/office/drawing/2014/main" id="{84BF7044-4071-4C44-AD0D-8FB8B8A21DBD}"/>
                </a:ext>
              </a:extLst>
            </p:cNvPr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정육면체 139">
              <a:extLst>
                <a:ext uri="{FF2B5EF4-FFF2-40B4-BE49-F238E27FC236}">
                  <a16:creationId xmlns:a16="http://schemas.microsoft.com/office/drawing/2014/main" id="{8D8D1FEC-D772-493F-B864-73B1F8B4E30D}"/>
                </a:ext>
              </a:extLst>
            </p:cNvPr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정육면체 140">
              <a:extLst>
                <a:ext uri="{FF2B5EF4-FFF2-40B4-BE49-F238E27FC236}">
                  <a16:creationId xmlns:a16="http://schemas.microsoft.com/office/drawing/2014/main" id="{C693620C-9A4A-4986-A3CD-4FB09207ECDB}"/>
                </a:ext>
              </a:extLst>
            </p:cNvPr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정육면체 141">
              <a:extLst>
                <a:ext uri="{FF2B5EF4-FFF2-40B4-BE49-F238E27FC236}">
                  <a16:creationId xmlns:a16="http://schemas.microsoft.com/office/drawing/2014/main" id="{0A3F9F19-68E7-44D4-9233-3B48FEAB069F}"/>
                </a:ext>
              </a:extLst>
            </p:cNvPr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116BF3DB-6B25-44E7-BA42-1D9FC5F18E4C}"/>
                </a:ext>
              </a:extLst>
            </p:cNvPr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144" name="정육면체 143">
                <a:extLst>
                  <a:ext uri="{FF2B5EF4-FFF2-40B4-BE49-F238E27FC236}">
                    <a16:creationId xmlns:a16="http://schemas.microsoft.com/office/drawing/2014/main" id="{DBDB33D2-02F7-4D9B-8465-509FC797A8B8}"/>
                  </a:ext>
                </a:extLst>
              </p:cNvPr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25AEE243-07BF-44AF-B56E-691A20C5D17E}"/>
                  </a:ext>
                </a:extLst>
              </p:cNvPr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정육면체 145">
                <a:extLst>
                  <a:ext uri="{FF2B5EF4-FFF2-40B4-BE49-F238E27FC236}">
                    <a16:creationId xmlns:a16="http://schemas.microsoft.com/office/drawing/2014/main" id="{383E2140-DE5E-4821-834D-FF9C80CB60FB}"/>
                  </a:ext>
                </a:extLst>
              </p:cNvPr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8A6853CC-6FBC-4665-8E62-02A11654B335}"/>
                  </a:ext>
                </a:extLst>
              </p:cNvPr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0A01CA21-3C2F-480B-897E-DB627ADAA6AF}"/>
                  </a:ext>
                </a:extLst>
              </p:cNvPr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F39FD8CD-9A31-4C4C-922B-11D51EBEE5F1}"/>
                  </a:ext>
                </a:extLst>
              </p:cNvPr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name="adj" fmla="val 96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FD233B7-3EE5-40C0-8DE7-8BD4C122D946}"/>
              </a:ext>
            </a:extLst>
          </p:cNvPr>
          <p:cNvGrpSpPr/>
          <p:nvPr/>
        </p:nvGrpSpPr>
        <p:grpSpPr>
          <a:xfrm>
            <a:off x="8138552" y="1703632"/>
            <a:ext cx="1812210" cy="3129998"/>
            <a:chOff x="1350628" y="-650584"/>
            <a:chExt cx="3830051" cy="6615156"/>
          </a:xfrm>
        </p:grpSpPr>
        <p:sp>
          <p:nvSpPr>
            <p:cNvPr id="151" name="정육면체 150">
              <a:extLst>
                <a:ext uri="{FF2B5EF4-FFF2-40B4-BE49-F238E27FC236}">
                  <a16:creationId xmlns:a16="http://schemas.microsoft.com/office/drawing/2014/main" id="{51446EFF-D161-4113-890A-7DFB48E918CA}"/>
                </a:ext>
              </a:extLst>
            </p:cNvPr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정육면체 151">
              <a:extLst>
                <a:ext uri="{FF2B5EF4-FFF2-40B4-BE49-F238E27FC236}">
                  <a16:creationId xmlns:a16="http://schemas.microsoft.com/office/drawing/2014/main" id="{5CB95F88-C805-4BB8-83DB-1C20712776F3}"/>
                </a:ext>
              </a:extLst>
            </p:cNvPr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02657BE6-0588-4BA1-9154-5F713D9768C5}"/>
                </a:ext>
              </a:extLst>
            </p:cNvPr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정육면체 153">
              <a:extLst>
                <a:ext uri="{FF2B5EF4-FFF2-40B4-BE49-F238E27FC236}">
                  <a16:creationId xmlns:a16="http://schemas.microsoft.com/office/drawing/2014/main" id="{3AD80189-DA63-47FD-8655-B6F92E65D0C2}"/>
                </a:ext>
              </a:extLst>
            </p:cNvPr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02F55BAA-ED77-457B-B699-A43A4CC4EEE0}"/>
                </a:ext>
              </a:extLst>
            </p:cNvPr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156" name="정육면체 155">
                <a:extLst>
                  <a:ext uri="{FF2B5EF4-FFF2-40B4-BE49-F238E27FC236}">
                    <a16:creationId xmlns:a16="http://schemas.microsoft.com/office/drawing/2014/main" id="{18DB3187-0DBD-4EF2-945B-1AFDC350BE22}"/>
                  </a:ext>
                </a:extLst>
              </p:cNvPr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정육면체 156">
                <a:extLst>
                  <a:ext uri="{FF2B5EF4-FFF2-40B4-BE49-F238E27FC236}">
                    <a16:creationId xmlns:a16="http://schemas.microsoft.com/office/drawing/2014/main" id="{9B48EFFE-E7A8-4AE0-A43E-EA164258D50B}"/>
                  </a:ext>
                </a:extLst>
              </p:cNvPr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정육면체 157">
                <a:extLst>
                  <a:ext uri="{FF2B5EF4-FFF2-40B4-BE49-F238E27FC236}">
                    <a16:creationId xmlns:a16="http://schemas.microsoft.com/office/drawing/2014/main" id="{B2950730-1FBE-4552-8018-A4B89764D81A}"/>
                  </a:ext>
                </a:extLst>
              </p:cNvPr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정육면체 158">
                <a:extLst>
                  <a:ext uri="{FF2B5EF4-FFF2-40B4-BE49-F238E27FC236}">
                    <a16:creationId xmlns:a16="http://schemas.microsoft.com/office/drawing/2014/main" id="{23F67DAD-37CA-4FC6-BDE1-A184E7CD9133}"/>
                  </a:ext>
                </a:extLst>
              </p:cNvPr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정육면체 159">
                <a:extLst>
                  <a:ext uri="{FF2B5EF4-FFF2-40B4-BE49-F238E27FC236}">
                    <a16:creationId xmlns:a16="http://schemas.microsoft.com/office/drawing/2014/main" id="{76A3DAFF-A9BC-4EA1-8FB9-5F58C74DDE8D}"/>
                  </a:ext>
                </a:extLst>
              </p:cNvPr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정육면체 160">
                <a:extLst>
                  <a:ext uri="{FF2B5EF4-FFF2-40B4-BE49-F238E27FC236}">
                    <a16:creationId xmlns:a16="http://schemas.microsoft.com/office/drawing/2014/main" id="{D3CC37C3-8C39-4A35-B41D-E446FB81BB51}"/>
                  </a:ext>
                </a:extLst>
              </p:cNvPr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name="adj" fmla="val 96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CC8DCDE-24C8-4450-9D43-215C0E80BC4F}"/>
              </a:ext>
            </a:extLst>
          </p:cNvPr>
          <p:cNvGrpSpPr/>
          <p:nvPr/>
        </p:nvGrpSpPr>
        <p:grpSpPr>
          <a:xfrm>
            <a:off x="7688936" y="2136677"/>
            <a:ext cx="1812210" cy="3129998"/>
            <a:chOff x="1350628" y="-650584"/>
            <a:chExt cx="3830051" cy="6615156"/>
          </a:xfrm>
        </p:grpSpPr>
        <p:sp>
          <p:nvSpPr>
            <p:cNvPr id="163" name="정육면체 162">
              <a:extLst>
                <a:ext uri="{FF2B5EF4-FFF2-40B4-BE49-F238E27FC236}">
                  <a16:creationId xmlns:a16="http://schemas.microsoft.com/office/drawing/2014/main" id="{9D448012-B2E0-4367-906A-9F4A02A2CE62}"/>
                </a:ext>
              </a:extLst>
            </p:cNvPr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정육면체 163">
              <a:extLst>
                <a:ext uri="{FF2B5EF4-FFF2-40B4-BE49-F238E27FC236}">
                  <a16:creationId xmlns:a16="http://schemas.microsoft.com/office/drawing/2014/main" id="{70F40B0A-AAFD-42DE-BC41-4A915AD3742C}"/>
                </a:ext>
              </a:extLst>
            </p:cNvPr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672B430D-76C8-4C0F-A17E-6BE6676B5B99}"/>
                </a:ext>
              </a:extLst>
            </p:cNvPr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정육면체 165">
              <a:extLst>
                <a:ext uri="{FF2B5EF4-FFF2-40B4-BE49-F238E27FC236}">
                  <a16:creationId xmlns:a16="http://schemas.microsoft.com/office/drawing/2014/main" id="{1A4AC015-4452-4296-A4E0-048C50657464}"/>
                </a:ext>
              </a:extLst>
            </p:cNvPr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44D68770-2EDA-4C4C-AF99-DBE63D454A1C}"/>
                </a:ext>
              </a:extLst>
            </p:cNvPr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168" name="정육면체 167">
                <a:extLst>
                  <a:ext uri="{FF2B5EF4-FFF2-40B4-BE49-F238E27FC236}">
                    <a16:creationId xmlns:a16="http://schemas.microsoft.com/office/drawing/2014/main" id="{E371F826-41B6-4174-964A-3CB63E03A0E6}"/>
                  </a:ext>
                </a:extLst>
              </p:cNvPr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정육면체 168">
                <a:extLst>
                  <a:ext uri="{FF2B5EF4-FFF2-40B4-BE49-F238E27FC236}">
                    <a16:creationId xmlns:a16="http://schemas.microsoft.com/office/drawing/2014/main" id="{56DBE2D2-B37C-4777-A020-0DD4FB8E39B2}"/>
                  </a:ext>
                </a:extLst>
              </p:cNvPr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정육면체 169">
                <a:extLst>
                  <a:ext uri="{FF2B5EF4-FFF2-40B4-BE49-F238E27FC236}">
                    <a16:creationId xmlns:a16="http://schemas.microsoft.com/office/drawing/2014/main" id="{B17CD54F-9D5E-4285-9C2C-00F6216C86C0}"/>
                  </a:ext>
                </a:extLst>
              </p:cNvPr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정육면체 170">
                <a:extLst>
                  <a:ext uri="{FF2B5EF4-FFF2-40B4-BE49-F238E27FC236}">
                    <a16:creationId xmlns:a16="http://schemas.microsoft.com/office/drawing/2014/main" id="{88627DD7-9C79-4254-B222-9DF20C8F8458}"/>
                  </a:ext>
                </a:extLst>
              </p:cNvPr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정육면체 171">
                <a:extLst>
                  <a:ext uri="{FF2B5EF4-FFF2-40B4-BE49-F238E27FC236}">
                    <a16:creationId xmlns:a16="http://schemas.microsoft.com/office/drawing/2014/main" id="{5103E12C-0171-495D-AEC8-1ACF095AB5F0}"/>
                  </a:ext>
                </a:extLst>
              </p:cNvPr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정육면체 172">
                <a:extLst>
                  <a:ext uri="{FF2B5EF4-FFF2-40B4-BE49-F238E27FC236}">
                    <a16:creationId xmlns:a16="http://schemas.microsoft.com/office/drawing/2014/main" id="{714B2FA3-F69E-4C59-9D04-5FB35965D616}"/>
                  </a:ext>
                </a:extLst>
              </p:cNvPr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name="adj" fmla="val 96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86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310</Words>
  <Application>Microsoft Office PowerPoint</Application>
  <PresentationFormat>와이드스크린</PresentationFormat>
  <Paragraphs>145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엄준식</dc:creator>
  <cp:lastModifiedBy>이 찬민</cp:lastModifiedBy>
  <cp:revision>34</cp:revision>
  <dcterms:created xsi:type="dcterms:W3CDTF">2020-09-23T10:42:00Z</dcterms:created>
  <dcterms:modified xsi:type="dcterms:W3CDTF">2020-10-17T05:52:41Z</dcterms:modified>
</cp:coreProperties>
</file>