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a61b71dc7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a61b71dc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ga61b71dc7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5002777" y="864067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실행</a:t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>
            <a:off x="5002777" y="1657040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화면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059185" y="1657040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설정창</a:t>
            </a:r>
            <a:endParaRPr b="0" i="0" sz="105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7992128" y="4239466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 종료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5002777" y="2461416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</a:t>
            </a: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5002777" y="3350509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/>
          </a:p>
        </p:txBody>
      </p:sp>
      <p:cxnSp>
        <p:nvCxnSpPr>
          <p:cNvPr id="94" name="Google Shape;94;p13"/>
          <p:cNvCxnSpPr>
            <a:stCxn id="92" idx="2"/>
            <a:endCxn id="93" idx="0"/>
          </p:cNvCxnSpPr>
          <p:nvPr/>
        </p:nvCxnSpPr>
        <p:spPr>
          <a:xfrm>
            <a:off x="5615065" y="304562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5646897" y="3082209"/>
            <a:ext cx="1971675" cy="253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5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If 전 스테이지 == clear</a:t>
            </a:r>
            <a:endParaRPr sz="105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13"/>
          <p:cNvCxnSpPr>
            <a:stCxn id="88" idx="2"/>
            <a:endCxn id="89" idx="0"/>
          </p:cNvCxnSpPr>
          <p:nvPr/>
        </p:nvCxnSpPr>
        <p:spPr>
          <a:xfrm>
            <a:off x="5615065" y="1448271"/>
            <a:ext cx="0" cy="208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97" name="Google Shape;97;p13"/>
          <p:cNvCxnSpPr>
            <a:stCxn id="89" idx="2"/>
            <a:endCxn id="92" idx="0"/>
          </p:cNvCxnSpPr>
          <p:nvPr/>
        </p:nvCxnSpPr>
        <p:spPr>
          <a:xfrm>
            <a:off x="5615065" y="2241244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8" name="Google Shape;98;p13"/>
          <p:cNvSpPr/>
          <p:nvPr/>
        </p:nvSpPr>
        <p:spPr>
          <a:xfrm>
            <a:off x="5002777" y="4154885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클리어</a:t>
            </a:r>
            <a:endParaRPr/>
          </a:p>
        </p:txBody>
      </p:sp>
      <p:cxnSp>
        <p:nvCxnSpPr>
          <p:cNvPr id="99" name="Google Shape;99;p13"/>
          <p:cNvCxnSpPr>
            <a:stCxn id="89" idx="1"/>
            <a:endCxn id="90" idx="3"/>
          </p:cNvCxnSpPr>
          <p:nvPr/>
        </p:nvCxnSpPr>
        <p:spPr>
          <a:xfrm rot="10800000">
            <a:off x="4283677" y="1949142"/>
            <a:ext cx="71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0" name="Google Shape;100;p13"/>
          <p:cNvCxnSpPr>
            <a:stCxn id="89" idx="3"/>
            <a:endCxn id="91" idx="0"/>
          </p:cNvCxnSpPr>
          <p:nvPr/>
        </p:nvCxnSpPr>
        <p:spPr>
          <a:xfrm>
            <a:off x="6227353" y="1949142"/>
            <a:ext cx="2377200" cy="2290200"/>
          </a:xfrm>
          <a:prstGeom prst="bentConnector2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13"/>
          <p:cNvCxnSpPr>
            <a:stCxn id="92" idx="0"/>
            <a:endCxn id="89" idx="2"/>
          </p:cNvCxnSpPr>
          <p:nvPr/>
        </p:nvCxnSpPr>
        <p:spPr>
          <a:xfrm rot="10800000">
            <a:off x="5615065" y="2241216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13"/>
          <p:cNvCxnSpPr>
            <a:stCxn id="90" idx="3"/>
            <a:endCxn id="89" idx="1"/>
          </p:cNvCxnSpPr>
          <p:nvPr/>
        </p:nvCxnSpPr>
        <p:spPr>
          <a:xfrm>
            <a:off x="4283761" y="1949142"/>
            <a:ext cx="7191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3" name="Google Shape;103;p13"/>
          <p:cNvCxnSpPr>
            <a:stCxn id="93" idx="0"/>
          </p:cNvCxnSpPr>
          <p:nvPr/>
        </p:nvCxnSpPr>
        <p:spPr>
          <a:xfrm rot="10800000">
            <a:off x="5615065" y="3045709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4" name="Google Shape;104;p13"/>
          <p:cNvCxnSpPr>
            <a:stCxn id="93" idx="2"/>
            <a:endCxn id="98" idx="0"/>
          </p:cNvCxnSpPr>
          <p:nvPr/>
        </p:nvCxnSpPr>
        <p:spPr>
          <a:xfrm>
            <a:off x="5615065" y="3934713"/>
            <a:ext cx="0" cy="220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5" name="Google Shape;105;p13"/>
          <p:cNvCxnSpPr>
            <a:stCxn id="98" idx="1"/>
            <a:endCxn id="92" idx="1"/>
          </p:cNvCxnSpPr>
          <p:nvPr/>
        </p:nvCxnSpPr>
        <p:spPr>
          <a:xfrm flipH="1" rot="10800000">
            <a:off x="5002777" y="2753487"/>
            <a:ext cx="600" cy="16935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" name="Google Shape;106;p13"/>
          <p:cNvSpPr/>
          <p:nvPr/>
        </p:nvSpPr>
        <p:spPr>
          <a:xfrm>
            <a:off x="5002776" y="5016337"/>
            <a:ext cx="1224576" cy="58420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 스테이지</a:t>
            </a:r>
            <a:endParaRPr/>
          </a:p>
        </p:txBody>
      </p:sp>
      <p:cxnSp>
        <p:nvCxnSpPr>
          <p:cNvPr id="107" name="Google Shape;107;p13"/>
          <p:cNvCxnSpPr>
            <a:stCxn id="98" idx="2"/>
            <a:endCxn id="106" idx="0"/>
          </p:cNvCxnSpPr>
          <p:nvPr/>
        </p:nvCxnSpPr>
        <p:spPr>
          <a:xfrm>
            <a:off x="5615065" y="4739089"/>
            <a:ext cx="0" cy="277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22"/>
          <p:cNvGrpSpPr/>
          <p:nvPr/>
        </p:nvGrpSpPr>
        <p:grpSpPr>
          <a:xfrm>
            <a:off x="1701758" y="2713020"/>
            <a:ext cx="2524700" cy="2177622"/>
            <a:chOff x="1945598" y="2255820"/>
            <a:chExt cx="2524700" cy="2177622"/>
          </a:xfrm>
        </p:grpSpPr>
        <p:sp>
          <p:nvSpPr>
            <p:cNvPr id="283" name="Google Shape;283;p22"/>
            <p:cNvSpPr/>
            <p:nvPr/>
          </p:nvSpPr>
          <p:spPr>
            <a:xfrm>
              <a:off x="3069759" y="2616850"/>
              <a:ext cx="578838" cy="1075376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2838923" y="3671442"/>
              <a:ext cx="922510" cy="762000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2633490" y="2826064"/>
              <a:ext cx="578838" cy="1075376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2226625" y="2524060"/>
              <a:ext cx="855676" cy="504737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1945598" y="2322724"/>
              <a:ext cx="708865" cy="352338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3201842" y="2962735"/>
              <a:ext cx="578838" cy="1075376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3342356" y="2672276"/>
              <a:ext cx="855676" cy="504737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3761433" y="2479493"/>
              <a:ext cx="708865" cy="352338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2964118" y="2255820"/>
              <a:ext cx="941757" cy="414484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2" name="Google Shape;292;p22"/>
          <p:cNvSpPr txBox="1"/>
          <p:nvPr/>
        </p:nvSpPr>
        <p:spPr>
          <a:xfrm>
            <a:off x="961185" y="5497139"/>
            <a:ext cx="58216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잔디 대충 이런 식으로 크기는 알아서 하면 되는데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칸 안에 다 들어갈 정도 면 됨</a:t>
            </a:r>
            <a:endParaRPr/>
          </a:p>
        </p:txBody>
      </p:sp>
      <p:sp>
        <p:nvSpPr>
          <p:cNvPr id="293" name="Google Shape;293;p22"/>
          <p:cNvSpPr/>
          <p:nvPr/>
        </p:nvSpPr>
        <p:spPr>
          <a:xfrm>
            <a:off x="1362356" y="1657197"/>
            <a:ext cx="3657600" cy="3657600"/>
          </a:xfrm>
          <a:prstGeom prst="cube">
            <a:avLst>
              <a:gd fmla="val 25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2"/>
          <p:cNvSpPr/>
          <p:nvPr/>
        </p:nvSpPr>
        <p:spPr>
          <a:xfrm>
            <a:off x="8360368" y="2105637"/>
            <a:ext cx="1485403" cy="875623"/>
          </a:xfrm>
          <a:prstGeom prst="snip1Rect">
            <a:avLst>
              <a:gd fmla="val 50000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7433660" y="729842"/>
            <a:ext cx="375826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 블록은 코드가 있는 쪽을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기울어 지게 해서 가시성을 높힌다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22"/>
          <p:cNvSpPr txBox="1"/>
          <p:nvPr/>
        </p:nvSpPr>
        <p:spPr>
          <a:xfrm>
            <a:off x="8854352" y="2869716"/>
            <a:ext cx="10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22"/>
          <p:cNvSpPr/>
          <p:nvPr/>
        </p:nvSpPr>
        <p:spPr>
          <a:xfrm>
            <a:off x="8138335" y="3820952"/>
            <a:ext cx="1929468" cy="1929468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8" name="Google Shape;298;p22"/>
          <p:cNvCxnSpPr/>
          <p:nvPr/>
        </p:nvCxnSpPr>
        <p:spPr>
          <a:xfrm>
            <a:off x="8138335" y="5075339"/>
            <a:ext cx="1929468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99" name="Google Shape;299;p22"/>
          <p:cNvSpPr txBox="1"/>
          <p:nvPr/>
        </p:nvSpPr>
        <p:spPr>
          <a:xfrm>
            <a:off x="8774884" y="5228214"/>
            <a:ext cx="18366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</a:t>
            </a:r>
            <a:endParaRPr/>
          </a:p>
        </p:txBody>
      </p:sp>
      <p:sp>
        <p:nvSpPr>
          <p:cNvPr id="300" name="Google Shape;300;p22"/>
          <p:cNvSpPr txBox="1"/>
          <p:nvPr/>
        </p:nvSpPr>
        <p:spPr>
          <a:xfrm>
            <a:off x="7810150" y="2399251"/>
            <a:ext cx="436228" cy="38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p22"/>
          <p:cNvSpPr txBox="1"/>
          <p:nvPr/>
        </p:nvSpPr>
        <p:spPr>
          <a:xfrm>
            <a:off x="9897155" y="2522684"/>
            <a:ext cx="436228" cy="38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2"/>
          <p:cNvSpPr txBox="1"/>
          <p:nvPr/>
        </p:nvSpPr>
        <p:spPr>
          <a:xfrm>
            <a:off x="8824847" y="3618953"/>
            <a:ext cx="10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2"/>
          <p:cNvSpPr txBox="1"/>
          <p:nvPr/>
        </p:nvSpPr>
        <p:spPr>
          <a:xfrm>
            <a:off x="7594611" y="4400259"/>
            <a:ext cx="10234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3"/>
          <p:cNvSpPr txBox="1"/>
          <p:nvPr/>
        </p:nvSpPr>
        <p:spPr>
          <a:xfrm>
            <a:off x="6266576" y="553673"/>
            <a:ext cx="526828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컨셉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캐릭터 : 슬라임(각종색깔)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스토리 : 마녀가 있었는데 그 마녀가 슬라임을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보내서 유물을 모으려고 하는 내용(예)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9" name="Google Shape;3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576744"/>
            <a:ext cx="5181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24"/>
          <p:cNvGrpSpPr/>
          <p:nvPr/>
        </p:nvGrpSpPr>
        <p:grpSpPr>
          <a:xfrm>
            <a:off x="617989" y="5882400"/>
            <a:ext cx="8312651" cy="594565"/>
            <a:chOff x="922789" y="4983054"/>
            <a:chExt cx="12432495" cy="889239"/>
          </a:xfrm>
        </p:grpSpPr>
        <p:sp>
          <p:nvSpPr>
            <p:cNvPr id="315" name="Google Shape;315;p24"/>
            <p:cNvSpPr/>
            <p:nvPr/>
          </p:nvSpPr>
          <p:spPr>
            <a:xfrm>
              <a:off x="922789" y="4983060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>
              <a:off x="1812022" y="4983059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2701255" y="4983058"/>
              <a:ext cx="889234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3590488" y="4983058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4479721" y="4983058"/>
              <a:ext cx="889233" cy="889233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>
              <a:off x="5368954" y="4983058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6252598" y="4983057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7136242" y="4983057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8025475" y="4983056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914708" y="4983056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9803941" y="4983055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10693174" y="4983055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11582407" y="4983055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12466051" y="4983054"/>
              <a:ext cx="889233" cy="889233"/>
            </a:xfrm>
            <a:prstGeom prst="rect">
              <a:avLst/>
            </a:prstGeom>
            <a:solidFill>
              <a:srgbClr val="C4E0B2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29" name="Google Shape;329;p24"/>
          <p:cNvGrpSpPr/>
          <p:nvPr/>
        </p:nvGrpSpPr>
        <p:grpSpPr>
          <a:xfrm>
            <a:off x="7734337" y="5439999"/>
            <a:ext cx="590824" cy="442401"/>
            <a:chOff x="7734337" y="5363918"/>
            <a:chExt cx="590824" cy="442401"/>
          </a:xfrm>
        </p:grpSpPr>
        <p:sp>
          <p:nvSpPr>
            <p:cNvPr id="330" name="Google Shape;330;p24"/>
            <p:cNvSpPr/>
            <p:nvPr/>
          </p:nvSpPr>
          <p:spPr>
            <a:xfrm>
              <a:off x="7734337" y="5363918"/>
              <a:ext cx="590824" cy="4424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7900724" y="5478439"/>
              <a:ext cx="97384" cy="106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084998" y="5478439"/>
              <a:ext cx="97384" cy="106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33" name="Google Shape;333;p24"/>
          <p:cNvSpPr/>
          <p:nvPr/>
        </p:nvSpPr>
        <p:spPr>
          <a:xfrm>
            <a:off x="5961863" y="5536494"/>
            <a:ext cx="586794" cy="345906"/>
          </a:xfrm>
          <a:prstGeom prst="snip1Rect">
            <a:avLst>
              <a:gd fmla="val 50000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>
            <a:off x="4794868" y="5536494"/>
            <a:ext cx="586794" cy="345906"/>
          </a:xfrm>
          <a:prstGeom prst="snip1Rect">
            <a:avLst>
              <a:gd fmla="val 50000" name="adj"/>
            </a:avLst>
          </a:prstGeom>
          <a:solidFill>
            <a:srgbClr val="D0CEC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5" name="Google Shape;335;p24"/>
          <p:cNvCxnSpPr/>
          <p:nvPr/>
        </p:nvCxnSpPr>
        <p:spPr>
          <a:xfrm flipH="1">
            <a:off x="184558" y="830580"/>
            <a:ext cx="9530942" cy="387564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36" name="Google Shape;336;p24"/>
          <p:cNvCxnSpPr/>
          <p:nvPr/>
        </p:nvCxnSpPr>
        <p:spPr>
          <a:xfrm flipH="1">
            <a:off x="8991602" y="1533630"/>
            <a:ext cx="1386838" cy="494333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24"/>
          <p:cNvSpPr/>
          <p:nvPr/>
        </p:nvSpPr>
        <p:spPr>
          <a:xfrm rot="2590073">
            <a:off x="9676426" y="758576"/>
            <a:ext cx="1052028" cy="480165"/>
          </a:xfrm>
          <a:prstGeom prst="trapezoid">
            <a:avLst>
              <a:gd fmla="val 4453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8" name="Google Shape;338;p24"/>
          <p:cNvSpPr/>
          <p:nvPr/>
        </p:nvSpPr>
        <p:spPr>
          <a:xfrm rot="-2760142">
            <a:off x="10047142" y="-23993"/>
            <a:ext cx="1406397" cy="975360"/>
          </a:xfrm>
          <a:prstGeom prst="roundRect">
            <a:avLst>
              <a:gd fmla="val 16667" name="adj"/>
            </a:avLst>
          </a:prstGeom>
          <a:solidFill>
            <a:srgbClr val="3F3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p24"/>
          <p:cNvSpPr txBox="1"/>
          <p:nvPr/>
        </p:nvSpPr>
        <p:spPr>
          <a:xfrm>
            <a:off x="1813560" y="1593258"/>
            <a:ext cx="26173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 시점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이런 느낌으로 하기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631231" y="4353886"/>
            <a:ext cx="2446451" cy="1528515"/>
          </a:xfrm>
          <a:prstGeom prst="snip2SameRect">
            <a:avLst>
              <a:gd fmla="val 38072" name="adj1"/>
              <a:gd fmla="val 0" name="adj2"/>
            </a:avLst>
          </a:prstGeom>
          <a:solidFill>
            <a:srgbClr val="7B7B7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t/>
            </a:r>
            <a:endParaRPr/>
          </a:p>
        </p:txBody>
      </p:sp>
      <p:sp>
        <p:nvSpPr>
          <p:cNvPr id="346" name="Google Shape;346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47" name="Google Shape;347;p25"/>
          <p:cNvSpPr/>
          <p:nvPr/>
        </p:nvSpPr>
        <p:spPr>
          <a:xfrm>
            <a:off x="313189" y="232794"/>
            <a:ext cx="11450972" cy="639241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738231" y="557906"/>
            <a:ext cx="1451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튜토리얼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9" name="Google Shape;349;p25"/>
          <p:cNvGrpSpPr/>
          <p:nvPr/>
        </p:nvGrpSpPr>
        <p:grpSpPr>
          <a:xfrm>
            <a:off x="4530056" y="2004966"/>
            <a:ext cx="2702273" cy="442523"/>
            <a:chOff x="2046915" y="2558639"/>
            <a:chExt cx="2702273" cy="442523"/>
          </a:xfrm>
        </p:grpSpPr>
        <p:sp>
          <p:nvSpPr>
            <p:cNvPr id="350" name="Google Shape;350;p25"/>
            <p:cNvSpPr/>
            <p:nvPr/>
          </p:nvSpPr>
          <p:spPr>
            <a:xfrm>
              <a:off x="2046915" y="2558643"/>
              <a:ext cx="536335" cy="4425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정</a:t>
              </a:r>
              <a:endParaRPr/>
            </a:p>
          </p:txBody>
        </p:sp>
        <p:sp>
          <p:nvSpPr>
            <p:cNvPr id="351" name="Google Shape;351;p25"/>
            <p:cNvSpPr/>
            <p:nvPr/>
          </p:nvSpPr>
          <p:spPr>
            <a:xfrm>
              <a:off x="2583250" y="2558641"/>
              <a:ext cx="536335" cy="4425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답</a:t>
              </a:r>
              <a:endParaRPr/>
            </a:p>
          </p:txBody>
        </p:sp>
        <p:sp>
          <p:nvSpPr>
            <p:cNvPr id="352" name="Google Shape;352;p25"/>
            <p:cNvSpPr/>
            <p:nvPr/>
          </p:nvSpPr>
          <p:spPr>
            <a:xfrm>
              <a:off x="3669652" y="2558639"/>
              <a:ext cx="536335" cy="4425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블</a:t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3" name="Google Shape;353;p25"/>
            <p:cNvSpPr/>
            <p:nvPr/>
          </p:nvSpPr>
          <p:spPr>
            <a:xfrm>
              <a:off x="4212853" y="2558639"/>
              <a:ext cx="536335" cy="4425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럭</a:t>
              </a:r>
              <a:endParaRPr/>
            </a:p>
          </p:txBody>
        </p:sp>
        <p:sp>
          <p:nvSpPr>
            <p:cNvPr id="354" name="Google Shape;354;p25"/>
            <p:cNvSpPr/>
            <p:nvPr/>
          </p:nvSpPr>
          <p:spPr>
            <a:xfrm>
              <a:off x="3126451" y="2558639"/>
              <a:ext cx="536335" cy="442519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5" name="Google Shape;355;p25"/>
          <p:cNvSpPr/>
          <p:nvPr/>
        </p:nvSpPr>
        <p:spPr>
          <a:xfrm>
            <a:off x="1921359" y="3333702"/>
            <a:ext cx="536335" cy="44251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6" name="Google Shape;356;p25"/>
          <p:cNvSpPr/>
          <p:nvPr/>
        </p:nvSpPr>
        <p:spPr>
          <a:xfrm>
            <a:off x="9279062" y="2981515"/>
            <a:ext cx="536335" cy="44251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7" name="Google Shape;357;p25"/>
          <p:cNvSpPr/>
          <p:nvPr/>
        </p:nvSpPr>
        <p:spPr>
          <a:xfrm>
            <a:off x="3520048" y="4916228"/>
            <a:ext cx="536335" cy="44251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R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8" name="Google Shape;358;p25"/>
          <p:cNvSpPr/>
          <p:nvPr/>
        </p:nvSpPr>
        <p:spPr>
          <a:xfrm>
            <a:off x="7168756" y="4799829"/>
            <a:ext cx="536335" cy="44251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T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1385024" y="4578570"/>
            <a:ext cx="536335" cy="442519"/>
          </a:xfrm>
          <a:prstGeom prst="rect">
            <a:avLst/>
          </a:prstGeom>
          <a:solidFill>
            <a:srgbClr val="8DA9DB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A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0" name="Google Shape;360;p25"/>
          <p:cNvGrpSpPr/>
          <p:nvPr/>
        </p:nvGrpSpPr>
        <p:grpSpPr>
          <a:xfrm>
            <a:off x="5555103" y="3968113"/>
            <a:ext cx="590824" cy="442401"/>
            <a:chOff x="7734337" y="5363918"/>
            <a:chExt cx="590824" cy="442401"/>
          </a:xfrm>
        </p:grpSpPr>
        <p:sp>
          <p:nvSpPr>
            <p:cNvPr id="361" name="Google Shape;361;p25"/>
            <p:cNvSpPr/>
            <p:nvPr/>
          </p:nvSpPr>
          <p:spPr>
            <a:xfrm>
              <a:off x="7734337" y="5363918"/>
              <a:ext cx="590824" cy="442401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7900724" y="5478439"/>
              <a:ext cx="97384" cy="106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3" name="Google Shape;363;p25"/>
            <p:cNvSpPr/>
            <p:nvPr/>
          </p:nvSpPr>
          <p:spPr>
            <a:xfrm>
              <a:off x="8084998" y="5478439"/>
              <a:ext cx="97384" cy="10668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4" name="Google Shape;364;p25"/>
          <p:cNvSpPr txBox="1"/>
          <p:nvPr/>
        </p:nvSpPr>
        <p:spPr>
          <a:xfrm>
            <a:off x="8358231" y="801447"/>
            <a:ext cx="34059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START를 정답 블록에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올려놓아서 튜토리얼 클리어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조작법을 UI로 알려준다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6"/>
          <p:cNvSpPr/>
          <p:nvPr/>
        </p:nvSpPr>
        <p:spPr>
          <a:xfrm>
            <a:off x="313189" y="232794"/>
            <a:ext cx="11450972" cy="6392411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5272481" y="232793"/>
            <a:ext cx="1182848" cy="639241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</a:t>
            </a:r>
            <a:endParaRPr/>
          </a:p>
        </p:txBody>
      </p:sp>
      <p:sp>
        <p:nvSpPr>
          <p:cNvPr id="371" name="Google Shape;371;p26"/>
          <p:cNvSpPr/>
          <p:nvPr/>
        </p:nvSpPr>
        <p:spPr>
          <a:xfrm>
            <a:off x="313189" y="232794"/>
            <a:ext cx="4959292" cy="2552352"/>
          </a:xfrm>
          <a:prstGeom prst="rect">
            <a:avLst/>
          </a:prstGeom>
          <a:solidFill>
            <a:schemeClr val="accent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바위 산</a:t>
            </a:r>
            <a:endParaRPr/>
          </a:p>
        </p:txBody>
      </p:sp>
      <p:sp>
        <p:nvSpPr>
          <p:cNvPr id="372" name="Google Shape;372;p26"/>
          <p:cNvSpPr/>
          <p:nvPr/>
        </p:nvSpPr>
        <p:spPr>
          <a:xfrm>
            <a:off x="6602136" y="369116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3" name="Google Shape;373;p26"/>
          <p:cNvSpPr/>
          <p:nvPr/>
        </p:nvSpPr>
        <p:spPr>
          <a:xfrm>
            <a:off x="9773872" y="645951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4" name="Google Shape;374;p26"/>
          <p:cNvSpPr/>
          <p:nvPr/>
        </p:nvSpPr>
        <p:spPr>
          <a:xfrm>
            <a:off x="10231773" y="369114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5" name="Google Shape;375;p26"/>
          <p:cNvSpPr/>
          <p:nvPr/>
        </p:nvSpPr>
        <p:spPr>
          <a:xfrm>
            <a:off x="7255779" y="556466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6" name="Google Shape;376;p26"/>
          <p:cNvSpPr/>
          <p:nvPr/>
        </p:nvSpPr>
        <p:spPr>
          <a:xfrm>
            <a:off x="8724548" y="597014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7" name="Google Shape;377;p26"/>
          <p:cNvSpPr/>
          <p:nvPr/>
        </p:nvSpPr>
        <p:spPr>
          <a:xfrm>
            <a:off x="9241168" y="330664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8" name="Google Shape;378;p26"/>
          <p:cNvSpPr/>
          <p:nvPr/>
        </p:nvSpPr>
        <p:spPr>
          <a:xfrm>
            <a:off x="7924095" y="833302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79" name="Google Shape;379;p26"/>
          <p:cNvSpPr/>
          <p:nvPr/>
        </p:nvSpPr>
        <p:spPr>
          <a:xfrm>
            <a:off x="7388606" y="1010172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10560342" y="1287007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1" name="Google Shape;381;p26"/>
          <p:cNvSpPr/>
          <p:nvPr/>
        </p:nvSpPr>
        <p:spPr>
          <a:xfrm>
            <a:off x="11018243" y="101017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2" name="Google Shape;382;p26"/>
          <p:cNvSpPr/>
          <p:nvPr/>
        </p:nvSpPr>
        <p:spPr>
          <a:xfrm>
            <a:off x="8042249" y="1197522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3" name="Google Shape;383;p26"/>
          <p:cNvSpPr/>
          <p:nvPr/>
        </p:nvSpPr>
        <p:spPr>
          <a:xfrm>
            <a:off x="9511018" y="123807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4" name="Google Shape;384;p26"/>
          <p:cNvSpPr/>
          <p:nvPr/>
        </p:nvSpPr>
        <p:spPr>
          <a:xfrm>
            <a:off x="10027638" y="97172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5" name="Google Shape;385;p26"/>
          <p:cNvSpPr/>
          <p:nvPr/>
        </p:nvSpPr>
        <p:spPr>
          <a:xfrm>
            <a:off x="8710565" y="1474358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6" name="Google Shape;386;p26"/>
          <p:cNvSpPr/>
          <p:nvPr/>
        </p:nvSpPr>
        <p:spPr>
          <a:xfrm>
            <a:off x="6667153" y="1472262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9838889" y="1749097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10296790" y="147226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89" name="Google Shape;389;p26"/>
          <p:cNvSpPr/>
          <p:nvPr/>
        </p:nvSpPr>
        <p:spPr>
          <a:xfrm>
            <a:off x="7320796" y="1659612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8789565" y="170016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9306185" y="1433810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7989112" y="1936448"/>
            <a:ext cx="511728" cy="553673"/>
          </a:xfrm>
          <a:prstGeom prst="rect">
            <a:avLst/>
          </a:prstGeom>
          <a:solidFill>
            <a:srgbClr val="C4E0B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대충나무</a:t>
            </a:r>
            <a:endParaRPr/>
          </a:p>
        </p:txBody>
      </p:sp>
      <p:sp>
        <p:nvSpPr>
          <p:cNvPr id="393" name="Google Shape;393;p26"/>
          <p:cNvSpPr/>
          <p:nvPr/>
        </p:nvSpPr>
        <p:spPr>
          <a:xfrm>
            <a:off x="1593909" y="2986481"/>
            <a:ext cx="536335" cy="44251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</a:t>
            </a:r>
            <a:endParaRPr/>
          </a:p>
        </p:txBody>
      </p:sp>
      <p:sp>
        <p:nvSpPr>
          <p:cNvPr id="394" name="Google Shape;394;p26"/>
          <p:cNvSpPr/>
          <p:nvPr/>
        </p:nvSpPr>
        <p:spPr>
          <a:xfrm>
            <a:off x="2130244" y="2986479"/>
            <a:ext cx="536335" cy="44251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</a:t>
            </a:r>
            <a:endParaRPr/>
          </a:p>
        </p:txBody>
      </p:sp>
      <p:sp>
        <p:nvSpPr>
          <p:cNvPr id="395" name="Google Shape;395;p26"/>
          <p:cNvSpPr/>
          <p:nvPr/>
        </p:nvSpPr>
        <p:spPr>
          <a:xfrm>
            <a:off x="2673445" y="2986478"/>
            <a:ext cx="536335" cy="44251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6" name="Google Shape;396;p26"/>
          <p:cNvSpPr/>
          <p:nvPr/>
        </p:nvSpPr>
        <p:spPr>
          <a:xfrm>
            <a:off x="3216646" y="2986478"/>
            <a:ext cx="536335" cy="442519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럭</a:t>
            </a: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1487093" y="5603833"/>
            <a:ext cx="511728" cy="55367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</a:t>
            </a:r>
            <a:endParaRPr/>
          </a:p>
        </p:txBody>
      </p:sp>
      <p:sp>
        <p:nvSpPr>
          <p:cNvPr id="398" name="Google Shape;398;p26"/>
          <p:cNvSpPr/>
          <p:nvPr/>
        </p:nvSpPr>
        <p:spPr>
          <a:xfrm>
            <a:off x="2332147" y="5050160"/>
            <a:ext cx="511728" cy="55367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9" name="Google Shape;399;p26"/>
          <p:cNvSpPr/>
          <p:nvPr/>
        </p:nvSpPr>
        <p:spPr>
          <a:xfrm>
            <a:off x="3172725" y="5603833"/>
            <a:ext cx="511728" cy="55367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</a:t>
            </a: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107511" y="5050160"/>
            <a:ext cx="511728" cy="553673"/>
          </a:xfrm>
          <a:prstGeom prst="rect">
            <a:avLst/>
          </a:prstGeom>
          <a:solidFill>
            <a:srgbClr val="9CC2E5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럭</a:t>
            </a: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454824" y="371800"/>
            <a:ext cx="2164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Stage 1</a:t>
            </a:r>
            <a:endParaRPr/>
          </a:p>
        </p:txBody>
      </p:sp>
      <p:sp>
        <p:nvSpPr>
          <p:cNvPr id="402" name="Google Shape;402;p26"/>
          <p:cNvSpPr txBox="1"/>
          <p:nvPr/>
        </p:nvSpPr>
        <p:spPr>
          <a:xfrm>
            <a:off x="7024169" y="4093566"/>
            <a:ext cx="416891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BRIDGE를 출력하여서 강을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건너 스테이지를 클리어 한다.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도움말로 printf문의 형식을 알려준다.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3" name="Google Shape;403;p26"/>
          <p:cNvGrpSpPr/>
          <p:nvPr/>
        </p:nvGrpSpPr>
        <p:grpSpPr>
          <a:xfrm>
            <a:off x="10243115" y="3177596"/>
            <a:ext cx="1112957" cy="1112956"/>
            <a:chOff x="9915081" y="3113699"/>
            <a:chExt cx="1207765" cy="1207765"/>
          </a:xfrm>
        </p:grpSpPr>
        <p:sp>
          <p:nvSpPr>
            <p:cNvPr id="404" name="Google Shape;404;p26"/>
            <p:cNvSpPr/>
            <p:nvPr/>
          </p:nvSpPr>
          <p:spPr>
            <a:xfrm>
              <a:off x="10091956" y="3288484"/>
              <a:ext cx="854019" cy="854019"/>
            </a:xfrm>
            <a:prstGeom prst="star4">
              <a:avLst>
                <a:gd fmla="val 1250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p26"/>
            <p:cNvSpPr/>
            <p:nvPr/>
          </p:nvSpPr>
          <p:spPr>
            <a:xfrm rot="2700000">
              <a:off x="10091954" y="3290572"/>
              <a:ext cx="854019" cy="854019"/>
            </a:xfrm>
            <a:prstGeom prst="star4">
              <a:avLst>
                <a:gd fmla="val 12500" name="adj"/>
              </a:avLst>
            </a:prstGeom>
            <a:solidFill>
              <a:srgbClr val="DDEAF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7"/>
          <p:cNvSpPr/>
          <p:nvPr/>
        </p:nvSpPr>
        <p:spPr>
          <a:xfrm>
            <a:off x="854107" y="424981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1" name="Google Shape;411;p27"/>
          <p:cNvSpPr/>
          <p:nvPr/>
        </p:nvSpPr>
        <p:spPr>
          <a:xfrm>
            <a:off x="796433" y="433370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p27"/>
          <p:cNvSpPr/>
          <p:nvPr/>
        </p:nvSpPr>
        <p:spPr>
          <a:xfrm>
            <a:off x="694716" y="4434937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p27"/>
          <p:cNvSpPr/>
          <p:nvPr/>
        </p:nvSpPr>
        <p:spPr>
          <a:xfrm>
            <a:off x="589852" y="4536173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p27"/>
          <p:cNvSpPr/>
          <p:nvPr/>
        </p:nvSpPr>
        <p:spPr>
          <a:xfrm>
            <a:off x="1060688" y="3963449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p27"/>
          <p:cNvSpPr/>
          <p:nvPr/>
        </p:nvSpPr>
        <p:spPr>
          <a:xfrm>
            <a:off x="1003014" y="4047339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p27"/>
          <p:cNvSpPr/>
          <p:nvPr/>
        </p:nvSpPr>
        <p:spPr>
          <a:xfrm>
            <a:off x="901297" y="4148575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p27"/>
          <p:cNvSpPr/>
          <p:nvPr/>
        </p:nvSpPr>
        <p:spPr>
          <a:xfrm>
            <a:off x="796433" y="424981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p27"/>
          <p:cNvSpPr/>
          <p:nvPr/>
        </p:nvSpPr>
        <p:spPr>
          <a:xfrm>
            <a:off x="1425611" y="3649649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p27"/>
          <p:cNvSpPr/>
          <p:nvPr/>
        </p:nvSpPr>
        <p:spPr>
          <a:xfrm>
            <a:off x="1367937" y="3733539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p27"/>
          <p:cNvSpPr/>
          <p:nvPr/>
        </p:nvSpPr>
        <p:spPr>
          <a:xfrm>
            <a:off x="1266220" y="3834775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p27"/>
          <p:cNvSpPr/>
          <p:nvPr/>
        </p:nvSpPr>
        <p:spPr>
          <a:xfrm>
            <a:off x="1161356" y="393601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2" name="Google Shape;422;p27"/>
          <p:cNvSpPr/>
          <p:nvPr/>
        </p:nvSpPr>
        <p:spPr>
          <a:xfrm>
            <a:off x="1852745" y="333657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3" name="Google Shape;423;p27"/>
          <p:cNvSpPr/>
          <p:nvPr/>
        </p:nvSpPr>
        <p:spPr>
          <a:xfrm>
            <a:off x="1795071" y="3420461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4" name="Google Shape;424;p27"/>
          <p:cNvSpPr/>
          <p:nvPr/>
        </p:nvSpPr>
        <p:spPr>
          <a:xfrm>
            <a:off x="1693354" y="3521697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5" name="Google Shape;425;p27"/>
          <p:cNvSpPr/>
          <p:nvPr/>
        </p:nvSpPr>
        <p:spPr>
          <a:xfrm>
            <a:off x="1588490" y="3622933"/>
            <a:ext cx="1694924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6" name="Google Shape;426;p27"/>
          <p:cNvSpPr/>
          <p:nvPr/>
        </p:nvSpPr>
        <p:spPr>
          <a:xfrm>
            <a:off x="2102759" y="3332027"/>
            <a:ext cx="4516861" cy="1609089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7" name="Google Shape;427;p27"/>
          <p:cNvSpPr/>
          <p:nvPr/>
        </p:nvSpPr>
        <p:spPr>
          <a:xfrm>
            <a:off x="2231471" y="2414083"/>
            <a:ext cx="3885898" cy="1295206"/>
          </a:xfrm>
          <a:prstGeom prst="cube">
            <a:avLst>
              <a:gd fmla="val 29813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8" name="Google Shape;428;p27"/>
          <p:cNvSpPr/>
          <p:nvPr/>
        </p:nvSpPr>
        <p:spPr>
          <a:xfrm>
            <a:off x="5986585" y="3004668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9" name="Google Shape;429;p27"/>
          <p:cNvSpPr/>
          <p:nvPr/>
        </p:nvSpPr>
        <p:spPr>
          <a:xfrm>
            <a:off x="5928911" y="3088558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0" name="Google Shape;430;p27"/>
          <p:cNvSpPr/>
          <p:nvPr/>
        </p:nvSpPr>
        <p:spPr>
          <a:xfrm>
            <a:off x="5827194" y="3189794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1" name="Google Shape;431;p27"/>
          <p:cNvSpPr/>
          <p:nvPr/>
        </p:nvSpPr>
        <p:spPr>
          <a:xfrm>
            <a:off x="5722330" y="3291030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2" name="Google Shape;432;p27"/>
          <p:cNvSpPr/>
          <p:nvPr/>
        </p:nvSpPr>
        <p:spPr>
          <a:xfrm>
            <a:off x="1266221" y="4028659"/>
            <a:ext cx="4645615" cy="1205592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3" name="Google Shape;433;p27"/>
          <p:cNvSpPr/>
          <p:nvPr/>
        </p:nvSpPr>
        <p:spPr>
          <a:xfrm>
            <a:off x="2049942" y="3611846"/>
            <a:ext cx="3468703" cy="6547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4" name="Google Shape;434;p27"/>
          <p:cNvSpPr/>
          <p:nvPr/>
        </p:nvSpPr>
        <p:spPr>
          <a:xfrm>
            <a:off x="2371379" y="3329784"/>
            <a:ext cx="636525" cy="366364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5" name="Google Shape;435;p27"/>
          <p:cNvSpPr/>
          <p:nvPr/>
        </p:nvSpPr>
        <p:spPr>
          <a:xfrm>
            <a:off x="2540816" y="2122008"/>
            <a:ext cx="3347040" cy="63859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6" name="Google Shape;436;p27"/>
          <p:cNvSpPr/>
          <p:nvPr/>
        </p:nvSpPr>
        <p:spPr>
          <a:xfrm>
            <a:off x="2797092" y="3204608"/>
            <a:ext cx="2225624" cy="532159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27"/>
          <p:cNvSpPr/>
          <p:nvPr/>
        </p:nvSpPr>
        <p:spPr>
          <a:xfrm>
            <a:off x="6255745" y="3742340"/>
            <a:ext cx="783097" cy="1053232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8" name="Google Shape;438;p27"/>
          <p:cNvSpPr/>
          <p:nvPr/>
        </p:nvSpPr>
        <p:spPr>
          <a:xfrm>
            <a:off x="1518256" y="4755990"/>
            <a:ext cx="3824626" cy="612331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p27"/>
          <p:cNvSpPr/>
          <p:nvPr/>
        </p:nvSpPr>
        <p:spPr>
          <a:xfrm>
            <a:off x="5863603" y="4239718"/>
            <a:ext cx="518021" cy="709971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p27"/>
          <p:cNvSpPr/>
          <p:nvPr/>
        </p:nvSpPr>
        <p:spPr>
          <a:xfrm>
            <a:off x="5805929" y="4323608"/>
            <a:ext cx="518021" cy="709971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27"/>
          <p:cNvSpPr/>
          <p:nvPr/>
        </p:nvSpPr>
        <p:spPr>
          <a:xfrm>
            <a:off x="5704212" y="4333702"/>
            <a:ext cx="518021" cy="801114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27"/>
          <p:cNvSpPr/>
          <p:nvPr/>
        </p:nvSpPr>
        <p:spPr>
          <a:xfrm>
            <a:off x="5599348" y="4623720"/>
            <a:ext cx="518021" cy="612331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27"/>
          <p:cNvSpPr/>
          <p:nvPr/>
        </p:nvSpPr>
        <p:spPr>
          <a:xfrm>
            <a:off x="6260990" y="4536173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27"/>
          <p:cNvSpPr/>
          <p:nvPr/>
        </p:nvSpPr>
        <p:spPr>
          <a:xfrm>
            <a:off x="6203316" y="4620063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27"/>
          <p:cNvSpPr/>
          <p:nvPr/>
        </p:nvSpPr>
        <p:spPr>
          <a:xfrm>
            <a:off x="6101599" y="4721299"/>
            <a:ext cx="51802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27"/>
          <p:cNvSpPr/>
          <p:nvPr/>
        </p:nvSpPr>
        <p:spPr>
          <a:xfrm>
            <a:off x="5996735" y="4839880"/>
            <a:ext cx="518021" cy="387598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27"/>
          <p:cNvSpPr/>
          <p:nvPr/>
        </p:nvSpPr>
        <p:spPr>
          <a:xfrm>
            <a:off x="2371379" y="5150361"/>
            <a:ext cx="137655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8" name="Google Shape;448;p27"/>
          <p:cNvSpPr/>
          <p:nvPr/>
        </p:nvSpPr>
        <p:spPr>
          <a:xfrm>
            <a:off x="3430569" y="1814914"/>
            <a:ext cx="1376551" cy="404943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27"/>
          <p:cNvSpPr/>
          <p:nvPr/>
        </p:nvSpPr>
        <p:spPr>
          <a:xfrm>
            <a:off x="5242815" y="4913688"/>
            <a:ext cx="743770" cy="387598"/>
          </a:xfrm>
          <a:prstGeom prst="cube">
            <a:avLst>
              <a:gd fmla="val 25000" name="adj"/>
            </a:avLst>
          </a:prstGeom>
          <a:solidFill>
            <a:srgbClr val="75707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27"/>
          <p:cNvSpPr txBox="1"/>
          <p:nvPr/>
        </p:nvSpPr>
        <p:spPr>
          <a:xfrm>
            <a:off x="7969541" y="620785"/>
            <a:ext cx="2214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바위산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8"/>
          <p:cNvSpPr/>
          <p:nvPr/>
        </p:nvSpPr>
        <p:spPr>
          <a:xfrm>
            <a:off x="879274" y="428336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28"/>
          <p:cNvSpPr/>
          <p:nvPr/>
        </p:nvSpPr>
        <p:spPr>
          <a:xfrm>
            <a:off x="821600" y="436725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28"/>
          <p:cNvSpPr/>
          <p:nvPr/>
        </p:nvSpPr>
        <p:spPr>
          <a:xfrm>
            <a:off x="719883" y="4468493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28"/>
          <p:cNvSpPr/>
          <p:nvPr/>
        </p:nvSpPr>
        <p:spPr>
          <a:xfrm>
            <a:off x="615019" y="4569729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28"/>
          <p:cNvSpPr/>
          <p:nvPr/>
        </p:nvSpPr>
        <p:spPr>
          <a:xfrm>
            <a:off x="1085855" y="3997005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28"/>
          <p:cNvSpPr/>
          <p:nvPr/>
        </p:nvSpPr>
        <p:spPr>
          <a:xfrm>
            <a:off x="1028181" y="4080895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28"/>
          <p:cNvSpPr/>
          <p:nvPr/>
        </p:nvSpPr>
        <p:spPr>
          <a:xfrm>
            <a:off x="926464" y="4182131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28"/>
          <p:cNvSpPr/>
          <p:nvPr/>
        </p:nvSpPr>
        <p:spPr>
          <a:xfrm>
            <a:off x="821600" y="428336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28"/>
          <p:cNvSpPr/>
          <p:nvPr/>
        </p:nvSpPr>
        <p:spPr>
          <a:xfrm>
            <a:off x="1450778" y="3683205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28"/>
          <p:cNvSpPr/>
          <p:nvPr/>
        </p:nvSpPr>
        <p:spPr>
          <a:xfrm>
            <a:off x="1393104" y="3767095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28"/>
          <p:cNvSpPr/>
          <p:nvPr/>
        </p:nvSpPr>
        <p:spPr>
          <a:xfrm>
            <a:off x="1291387" y="3868331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28"/>
          <p:cNvSpPr/>
          <p:nvPr/>
        </p:nvSpPr>
        <p:spPr>
          <a:xfrm>
            <a:off x="1186523" y="396956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1877912" y="337012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28"/>
          <p:cNvSpPr/>
          <p:nvPr/>
        </p:nvSpPr>
        <p:spPr>
          <a:xfrm>
            <a:off x="1820238" y="3454017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28"/>
          <p:cNvSpPr/>
          <p:nvPr/>
        </p:nvSpPr>
        <p:spPr>
          <a:xfrm>
            <a:off x="1718521" y="3555253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28"/>
          <p:cNvSpPr/>
          <p:nvPr/>
        </p:nvSpPr>
        <p:spPr>
          <a:xfrm>
            <a:off x="1613657" y="3656489"/>
            <a:ext cx="1694924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28"/>
          <p:cNvSpPr/>
          <p:nvPr/>
        </p:nvSpPr>
        <p:spPr>
          <a:xfrm>
            <a:off x="2127926" y="3365583"/>
            <a:ext cx="4516861" cy="1609089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28"/>
          <p:cNvSpPr/>
          <p:nvPr/>
        </p:nvSpPr>
        <p:spPr>
          <a:xfrm>
            <a:off x="2256638" y="2447639"/>
            <a:ext cx="3885898" cy="1295206"/>
          </a:xfrm>
          <a:prstGeom prst="cube">
            <a:avLst>
              <a:gd fmla="val 29813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28"/>
          <p:cNvSpPr/>
          <p:nvPr/>
        </p:nvSpPr>
        <p:spPr>
          <a:xfrm>
            <a:off x="6011752" y="3038224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28"/>
          <p:cNvSpPr/>
          <p:nvPr/>
        </p:nvSpPr>
        <p:spPr>
          <a:xfrm>
            <a:off x="5954078" y="3122114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28"/>
          <p:cNvSpPr/>
          <p:nvPr/>
        </p:nvSpPr>
        <p:spPr>
          <a:xfrm>
            <a:off x="5852361" y="3223350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5747497" y="3324586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28"/>
          <p:cNvSpPr/>
          <p:nvPr/>
        </p:nvSpPr>
        <p:spPr>
          <a:xfrm>
            <a:off x="1291388" y="4062215"/>
            <a:ext cx="4645615" cy="1205592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8" name="Google Shape;478;p28"/>
          <p:cNvSpPr/>
          <p:nvPr/>
        </p:nvSpPr>
        <p:spPr>
          <a:xfrm>
            <a:off x="2075109" y="3645402"/>
            <a:ext cx="3468703" cy="6547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28"/>
          <p:cNvSpPr/>
          <p:nvPr/>
        </p:nvSpPr>
        <p:spPr>
          <a:xfrm>
            <a:off x="2396546" y="3363340"/>
            <a:ext cx="636525" cy="366364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28"/>
          <p:cNvSpPr/>
          <p:nvPr/>
        </p:nvSpPr>
        <p:spPr>
          <a:xfrm>
            <a:off x="2565983" y="2155564"/>
            <a:ext cx="3347040" cy="63859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28"/>
          <p:cNvSpPr/>
          <p:nvPr/>
        </p:nvSpPr>
        <p:spPr>
          <a:xfrm>
            <a:off x="2822259" y="3238164"/>
            <a:ext cx="2225624" cy="532159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28"/>
          <p:cNvSpPr/>
          <p:nvPr/>
        </p:nvSpPr>
        <p:spPr>
          <a:xfrm>
            <a:off x="6280912" y="3775896"/>
            <a:ext cx="783097" cy="1053232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28"/>
          <p:cNvSpPr/>
          <p:nvPr/>
        </p:nvSpPr>
        <p:spPr>
          <a:xfrm>
            <a:off x="1543423" y="4789546"/>
            <a:ext cx="3824626" cy="612331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4" name="Google Shape;484;p28"/>
          <p:cNvSpPr/>
          <p:nvPr/>
        </p:nvSpPr>
        <p:spPr>
          <a:xfrm>
            <a:off x="5888770" y="4273274"/>
            <a:ext cx="518021" cy="709971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5" name="Google Shape;485;p28"/>
          <p:cNvSpPr/>
          <p:nvPr/>
        </p:nvSpPr>
        <p:spPr>
          <a:xfrm>
            <a:off x="5831096" y="4357164"/>
            <a:ext cx="518021" cy="709971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6" name="Google Shape;486;p28"/>
          <p:cNvSpPr/>
          <p:nvPr/>
        </p:nvSpPr>
        <p:spPr>
          <a:xfrm>
            <a:off x="5729379" y="4367258"/>
            <a:ext cx="518021" cy="801114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7" name="Google Shape;487;p28"/>
          <p:cNvSpPr/>
          <p:nvPr/>
        </p:nvSpPr>
        <p:spPr>
          <a:xfrm>
            <a:off x="5624515" y="4657276"/>
            <a:ext cx="518021" cy="612331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8" name="Google Shape;488;p28"/>
          <p:cNvSpPr/>
          <p:nvPr/>
        </p:nvSpPr>
        <p:spPr>
          <a:xfrm>
            <a:off x="6286157" y="4569729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9" name="Google Shape;489;p28"/>
          <p:cNvSpPr/>
          <p:nvPr/>
        </p:nvSpPr>
        <p:spPr>
          <a:xfrm>
            <a:off x="6228483" y="4653619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0" name="Google Shape;490;p28"/>
          <p:cNvSpPr/>
          <p:nvPr/>
        </p:nvSpPr>
        <p:spPr>
          <a:xfrm>
            <a:off x="6126766" y="4754855"/>
            <a:ext cx="51802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1" name="Google Shape;491;p28"/>
          <p:cNvSpPr/>
          <p:nvPr/>
        </p:nvSpPr>
        <p:spPr>
          <a:xfrm>
            <a:off x="6021902" y="4873436"/>
            <a:ext cx="518021" cy="387598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2" name="Google Shape;492;p28"/>
          <p:cNvSpPr/>
          <p:nvPr/>
        </p:nvSpPr>
        <p:spPr>
          <a:xfrm>
            <a:off x="2396546" y="5183917"/>
            <a:ext cx="137655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28"/>
          <p:cNvSpPr/>
          <p:nvPr/>
        </p:nvSpPr>
        <p:spPr>
          <a:xfrm>
            <a:off x="3455736" y="1848470"/>
            <a:ext cx="1376551" cy="404943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28"/>
          <p:cNvSpPr/>
          <p:nvPr/>
        </p:nvSpPr>
        <p:spPr>
          <a:xfrm>
            <a:off x="5267982" y="4947244"/>
            <a:ext cx="743770" cy="387598"/>
          </a:xfrm>
          <a:prstGeom prst="cube">
            <a:avLst>
              <a:gd fmla="val 25000" name="adj"/>
            </a:avLst>
          </a:prstGeom>
          <a:solidFill>
            <a:srgbClr val="EDEDED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28"/>
          <p:cNvSpPr txBox="1"/>
          <p:nvPr/>
        </p:nvSpPr>
        <p:spPr>
          <a:xfrm>
            <a:off x="3084821" y="5758520"/>
            <a:ext cx="622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6" name="Google Shape;496;p28"/>
          <p:cNvSpPr txBox="1"/>
          <p:nvPr/>
        </p:nvSpPr>
        <p:spPr>
          <a:xfrm>
            <a:off x="7274318" y="4628259"/>
            <a:ext cx="6226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29"/>
          <p:cNvSpPr/>
          <p:nvPr/>
        </p:nvSpPr>
        <p:spPr>
          <a:xfrm>
            <a:off x="1288236" y="3913464"/>
            <a:ext cx="362299" cy="553673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2" name="Google Shape;502;p29"/>
          <p:cNvSpPr/>
          <p:nvPr/>
        </p:nvSpPr>
        <p:spPr>
          <a:xfrm>
            <a:off x="1484852" y="3429000"/>
            <a:ext cx="1803633" cy="1098958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3" name="Google Shape;503;p29"/>
          <p:cNvSpPr/>
          <p:nvPr/>
        </p:nvSpPr>
        <p:spPr>
          <a:xfrm>
            <a:off x="1556159" y="3967993"/>
            <a:ext cx="1187041" cy="612396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4" name="Google Shape;504;p29"/>
          <p:cNvSpPr/>
          <p:nvPr/>
        </p:nvSpPr>
        <p:spPr>
          <a:xfrm>
            <a:off x="3091868" y="3825380"/>
            <a:ext cx="393233" cy="612396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29"/>
          <p:cNvSpPr/>
          <p:nvPr/>
        </p:nvSpPr>
        <p:spPr>
          <a:xfrm>
            <a:off x="1843481" y="3275901"/>
            <a:ext cx="1187041" cy="306198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6" name="Google Shape;506;p29"/>
          <p:cNvSpPr/>
          <p:nvPr/>
        </p:nvSpPr>
        <p:spPr>
          <a:xfrm>
            <a:off x="1776369" y="3351402"/>
            <a:ext cx="1187041" cy="306198"/>
          </a:xfrm>
          <a:prstGeom prst="cube">
            <a:avLst>
              <a:gd fmla="val 25000" name="adj"/>
            </a:avLst>
          </a:prstGeom>
          <a:solidFill>
            <a:srgbClr val="AEABA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7" name="Google Shape;507;p29"/>
          <p:cNvSpPr txBox="1"/>
          <p:nvPr/>
        </p:nvSpPr>
        <p:spPr>
          <a:xfrm>
            <a:off x="2034856" y="4653685"/>
            <a:ext cx="54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/>
          </a:p>
        </p:txBody>
      </p:sp>
      <p:sp>
        <p:nvSpPr>
          <p:cNvPr id="508" name="Google Shape;508;p29"/>
          <p:cNvSpPr txBox="1"/>
          <p:nvPr/>
        </p:nvSpPr>
        <p:spPr>
          <a:xfrm>
            <a:off x="3560078" y="4097805"/>
            <a:ext cx="54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/>
          </a:p>
        </p:txBody>
      </p:sp>
      <p:sp>
        <p:nvSpPr>
          <p:cNvPr id="509" name="Google Shape;509;p29"/>
          <p:cNvSpPr txBox="1"/>
          <p:nvPr/>
        </p:nvSpPr>
        <p:spPr>
          <a:xfrm>
            <a:off x="2034856" y="3707826"/>
            <a:ext cx="842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0.6M</a:t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6817979" y="3642811"/>
            <a:ext cx="362299" cy="553673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7014595" y="3158347"/>
            <a:ext cx="1803633" cy="1098958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29"/>
          <p:cNvSpPr/>
          <p:nvPr/>
        </p:nvSpPr>
        <p:spPr>
          <a:xfrm>
            <a:off x="7085902" y="3697340"/>
            <a:ext cx="1187041" cy="612396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29"/>
          <p:cNvSpPr/>
          <p:nvPr/>
        </p:nvSpPr>
        <p:spPr>
          <a:xfrm>
            <a:off x="8621611" y="3554727"/>
            <a:ext cx="393233" cy="612396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29"/>
          <p:cNvSpPr/>
          <p:nvPr/>
        </p:nvSpPr>
        <p:spPr>
          <a:xfrm>
            <a:off x="7373224" y="3005248"/>
            <a:ext cx="1187041" cy="306198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29"/>
          <p:cNvSpPr/>
          <p:nvPr/>
        </p:nvSpPr>
        <p:spPr>
          <a:xfrm>
            <a:off x="7306112" y="3080749"/>
            <a:ext cx="1187041" cy="306198"/>
          </a:xfrm>
          <a:prstGeom prst="cube">
            <a:avLst>
              <a:gd fmla="val 25000" name="adj"/>
            </a:avLst>
          </a:prstGeom>
          <a:solidFill>
            <a:srgbClr val="F2F2F2"/>
          </a:solidFill>
          <a:ln cap="flat" cmpd="sng" w="12700">
            <a:solidFill>
              <a:srgbClr val="0C0C0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29"/>
          <p:cNvSpPr txBox="1"/>
          <p:nvPr/>
        </p:nvSpPr>
        <p:spPr>
          <a:xfrm>
            <a:off x="7564599" y="4383032"/>
            <a:ext cx="54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/>
          </a:p>
        </p:txBody>
      </p:sp>
      <p:sp>
        <p:nvSpPr>
          <p:cNvPr id="517" name="Google Shape;517;p29"/>
          <p:cNvSpPr txBox="1"/>
          <p:nvPr/>
        </p:nvSpPr>
        <p:spPr>
          <a:xfrm>
            <a:off x="9089821" y="3827152"/>
            <a:ext cx="5473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/>
          </a:p>
        </p:txBody>
      </p:sp>
      <p:sp>
        <p:nvSpPr>
          <p:cNvPr id="518" name="Google Shape;518;p29"/>
          <p:cNvSpPr txBox="1"/>
          <p:nvPr/>
        </p:nvSpPr>
        <p:spPr>
          <a:xfrm>
            <a:off x="7564599" y="3437173"/>
            <a:ext cx="842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0.6M</a:t>
            </a:r>
            <a:endParaRPr/>
          </a:p>
        </p:txBody>
      </p:sp>
      <p:sp>
        <p:nvSpPr>
          <p:cNvPr id="519" name="Google Shape;519;p29"/>
          <p:cNvSpPr txBox="1"/>
          <p:nvPr/>
        </p:nvSpPr>
        <p:spPr>
          <a:xfrm>
            <a:off x="8187655" y="578840"/>
            <a:ext cx="221469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</a:t>
            </a:r>
            <a:endParaRPr b="1" sz="3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30"/>
          <p:cNvSpPr txBox="1"/>
          <p:nvPr/>
        </p:nvSpPr>
        <p:spPr>
          <a:xfrm>
            <a:off x="298175" y="372725"/>
            <a:ext cx="3068700" cy="68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Stage 2에 필요한 메테리얼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26" name="Google Shape;5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2225" y="496950"/>
            <a:ext cx="4220800" cy="350187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0"/>
          <p:cNvSpPr txBox="1"/>
          <p:nvPr/>
        </p:nvSpPr>
        <p:spPr>
          <a:xfrm>
            <a:off x="5358025" y="1680550"/>
            <a:ext cx="23820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이런 느낌으로 1x1x1블럭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/>
        </p:nvSpPr>
        <p:spPr>
          <a:xfrm>
            <a:off x="1115735" y="646169"/>
            <a:ext cx="296131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 화면</a:t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688983" y="1128102"/>
            <a:ext cx="9144000" cy="5083729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스테이지 프리뷰</a:t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5318620" y="4328719"/>
            <a:ext cx="1979802" cy="97312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시작</a:t>
            </a: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9225093" y="5460751"/>
            <a:ext cx="1403759" cy="538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</a:t>
            </a: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894512" y="5460751"/>
            <a:ext cx="1403759" cy="5382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/>
        </p:nvSpPr>
        <p:spPr>
          <a:xfrm>
            <a:off x="687896" y="503231"/>
            <a:ext cx="28019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선택화면</a:t>
            </a:r>
            <a:endParaRPr/>
          </a:p>
        </p:txBody>
      </p:sp>
      <p:pic>
        <p:nvPicPr>
          <p:cNvPr descr="바운스볼)플랑크 PLANCK 모든 스테이지 공략 : 네이버 블로그" id="122" name="Google Shape;1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398" y="2057400"/>
            <a:ext cx="48768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5"/>
          <p:cNvSpPr txBox="1"/>
          <p:nvPr/>
        </p:nvSpPr>
        <p:spPr>
          <a:xfrm>
            <a:off x="1187040" y="1345300"/>
            <a:ext cx="1803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1321263" y="5026512"/>
            <a:ext cx="333882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스테이지를 순서대로 버튼을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나열해서 보여준다</a:t>
            </a:r>
            <a:endParaRPr/>
          </a:p>
        </p:txBody>
      </p:sp>
      <p:pic>
        <p:nvPicPr>
          <p:cNvPr descr="세대와 연령을 초월하는 재미, 뉴 슈퍼마리오 브라더스 Wii | 웹진 인벤 - 인벤" id="125" name="Google Shape;1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44748" y="1857246"/>
            <a:ext cx="4528659" cy="301615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 txBox="1"/>
          <p:nvPr/>
        </p:nvSpPr>
        <p:spPr>
          <a:xfrm>
            <a:off x="6884563" y="1345300"/>
            <a:ext cx="1803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2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551101" y="5051035"/>
            <a:ext cx="524381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맵을 하나 만들거나 게임 프리뷰를 뒤에 띄우고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순서대로 배치하여서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플레이어가 이동 or 클릭 할 수 있게 함 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897622" y="2164360"/>
            <a:ext cx="289418" cy="24328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9" name="Google Shape;129;p15"/>
          <p:cNvCxnSpPr>
            <a:endCxn id="130" idx="1"/>
          </p:cNvCxnSpPr>
          <p:nvPr/>
        </p:nvCxnSpPr>
        <p:spPr>
          <a:xfrm flipH="1" rot="10800000">
            <a:off x="1187096" y="1345300"/>
            <a:ext cx="3158400" cy="8190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15"/>
          <p:cNvSpPr txBox="1"/>
          <p:nvPr/>
        </p:nvSpPr>
        <p:spPr>
          <a:xfrm>
            <a:off x="4345496" y="1160634"/>
            <a:ext cx="20702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뒤로가기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p15"/>
          <p:cNvSpPr/>
          <p:nvPr/>
        </p:nvSpPr>
        <p:spPr>
          <a:xfrm>
            <a:off x="6884563" y="2004676"/>
            <a:ext cx="289418" cy="24328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Google Shape;132;p15"/>
          <p:cNvCxnSpPr>
            <a:endCxn id="131" idx="0"/>
          </p:cNvCxnSpPr>
          <p:nvPr/>
        </p:nvCxnSpPr>
        <p:spPr>
          <a:xfrm>
            <a:off x="5529603" y="1378576"/>
            <a:ext cx="1476600" cy="626100"/>
          </a:xfrm>
          <a:prstGeom prst="straightConnector1">
            <a:avLst/>
          </a:prstGeom>
          <a:noFill/>
          <a:ln cap="flat" cmpd="sng" w="349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3" name="Google Shape;133;p15"/>
          <p:cNvSpPr/>
          <p:nvPr/>
        </p:nvSpPr>
        <p:spPr>
          <a:xfrm>
            <a:off x="763397" y="2069944"/>
            <a:ext cx="578097" cy="5054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134;p15"/>
          <p:cNvSpPr/>
          <p:nvPr/>
        </p:nvSpPr>
        <p:spPr>
          <a:xfrm>
            <a:off x="6744748" y="1894552"/>
            <a:ext cx="578097" cy="505475"/>
          </a:xfrm>
          <a:prstGeom prst="ellipse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p15"/>
          <p:cNvSpPr/>
          <p:nvPr/>
        </p:nvSpPr>
        <p:spPr>
          <a:xfrm>
            <a:off x="2186901" y="3825212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2292819" y="3941662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p15"/>
          <p:cNvSpPr/>
          <p:nvPr/>
        </p:nvSpPr>
        <p:spPr>
          <a:xfrm>
            <a:off x="2767309" y="3822090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p15"/>
          <p:cNvSpPr/>
          <p:nvPr/>
        </p:nvSpPr>
        <p:spPr>
          <a:xfrm>
            <a:off x="2873227" y="3938540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3396486" y="3825212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502404" y="3941662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3976894" y="3822090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p15"/>
          <p:cNvSpPr/>
          <p:nvPr/>
        </p:nvSpPr>
        <p:spPr>
          <a:xfrm>
            <a:off x="4082812" y="3938540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15"/>
          <p:cNvSpPr/>
          <p:nvPr/>
        </p:nvSpPr>
        <p:spPr>
          <a:xfrm>
            <a:off x="4546306" y="3822090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p15"/>
          <p:cNvSpPr/>
          <p:nvPr/>
        </p:nvSpPr>
        <p:spPr>
          <a:xfrm>
            <a:off x="4652224" y="3938540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p15"/>
          <p:cNvSpPr/>
          <p:nvPr/>
        </p:nvSpPr>
        <p:spPr>
          <a:xfrm>
            <a:off x="2541165" y="5991931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15"/>
          <p:cNvSpPr/>
          <p:nvPr/>
        </p:nvSpPr>
        <p:spPr>
          <a:xfrm>
            <a:off x="2647083" y="6108381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188487" y="3491544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9294405" y="3607994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9185163" y="3073586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9291081" y="3190036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151;p15"/>
          <p:cNvSpPr/>
          <p:nvPr/>
        </p:nvSpPr>
        <p:spPr>
          <a:xfrm>
            <a:off x="10383391" y="3122836"/>
            <a:ext cx="472408" cy="476183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p15"/>
          <p:cNvSpPr/>
          <p:nvPr/>
        </p:nvSpPr>
        <p:spPr>
          <a:xfrm>
            <a:off x="10489309" y="3239286"/>
            <a:ext cx="234892" cy="243281"/>
          </a:xfrm>
          <a:prstGeom prst="noSmoking">
            <a:avLst>
              <a:gd fmla="val 1875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3068456" y="6052044"/>
            <a:ext cx="4876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 스테이지 클리어 안 할 시 닫혀 있음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/>
        </p:nvSpPr>
        <p:spPr>
          <a:xfrm>
            <a:off x="872455" y="436228"/>
            <a:ext cx="3129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/>
          </a:p>
        </p:txBody>
      </p:sp>
      <p:sp>
        <p:nvSpPr>
          <p:cNvPr id="159" name="Google Shape;159;p16"/>
          <p:cNvSpPr/>
          <p:nvPr/>
        </p:nvSpPr>
        <p:spPr>
          <a:xfrm>
            <a:off x="1535185" y="1388594"/>
            <a:ext cx="8992999" cy="505856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535185" y="1019262"/>
            <a:ext cx="18036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Case 1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1652631" y="1476462"/>
            <a:ext cx="2650921" cy="203013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미션이 주어짐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Ex)for문이 5번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돌아가는 코드를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작성하시오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6"/>
          <p:cNvSpPr/>
          <p:nvPr/>
        </p:nvSpPr>
        <p:spPr>
          <a:xfrm>
            <a:off x="6715760" y="1849120"/>
            <a:ext cx="3413760" cy="2316480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스테이지에 대한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도움말을 클릭하면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알려줌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6"/>
          <p:cNvSpPr/>
          <p:nvPr/>
        </p:nvSpPr>
        <p:spPr>
          <a:xfrm>
            <a:off x="9723120" y="1506942"/>
            <a:ext cx="650240" cy="5588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/>
        </p:nvSpPr>
        <p:spPr>
          <a:xfrm>
            <a:off x="872455" y="436228"/>
            <a:ext cx="31290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</a:t>
            </a:r>
            <a:endParaRPr/>
          </a:p>
        </p:txBody>
      </p:sp>
      <p:sp>
        <p:nvSpPr>
          <p:cNvPr id="169" name="Google Shape;169;p17"/>
          <p:cNvSpPr/>
          <p:nvPr/>
        </p:nvSpPr>
        <p:spPr>
          <a:xfrm>
            <a:off x="1636273" y="1439395"/>
            <a:ext cx="5627615" cy="3650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7741920" y="2173425"/>
            <a:ext cx="358648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스테이지에 맞는 장애물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같은 것이 주어지고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그것을 해결하기 위하여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코드를 짜야 함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Ex) 물이 있어서 다리를 만들어야함 그래서 printf로 bridge를 출력을 해서 지나간다 </a:t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1778000" y="1645920"/>
            <a:ext cx="1696720" cy="120904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대충 미션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설명</a:t>
            </a: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151120" y="1675918"/>
            <a:ext cx="1889760" cy="1282337"/>
          </a:xfrm>
          <a:prstGeom prst="rect">
            <a:avLst/>
          </a:prstGeom>
          <a:solidFill>
            <a:srgbClr val="D8E2F3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스테이지에 대한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도움말을 클릭하면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알려줌</a:t>
            </a:r>
            <a:endParaRPr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17"/>
          <p:cNvSpPr/>
          <p:nvPr/>
        </p:nvSpPr>
        <p:spPr>
          <a:xfrm>
            <a:off x="6809590" y="1521250"/>
            <a:ext cx="359954" cy="30933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!</a:t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railed!]언레일드! - 최소사양" id="178" name="Google Shape;17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026" y="129894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8"/>
          <p:cNvSpPr txBox="1"/>
          <p:nvPr/>
        </p:nvSpPr>
        <p:spPr>
          <a:xfrm>
            <a:off x="1264687" y="473512"/>
            <a:ext cx="2976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일시정지 화면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4666238" y="1701431"/>
            <a:ext cx="241528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일시 정지 중</a:t>
            </a:r>
            <a:endParaRPr/>
          </a:p>
        </p:txBody>
      </p:sp>
      <p:sp>
        <p:nvSpPr>
          <p:cNvPr id="181" name="Google Shape;181;p18"/>
          <p:cNvSpPr/>
          <p:nvPr/>
        </p:nvSpPr>
        <p:spPr>
          <a:xfrm>
            <a:off x="3820160" y="3227756"/>
            <a:ext cx="129032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게임으로</a:t>
            </a:r>
            <a:endParaRPr/>
          </a:p>
        </p:txBody>
      </p:sp>
      <p:sp>
        <p:nvSpPr>
          <p:cNvPr id="182" name="Google Shape;182;p18"/>
          <p:cNvSpPr/>
          <p:nvPr/>
        </p:nvSpPr>
        <p:spPr>
          <a:xfrm>
            <a:off x="6436362" y="3227756"/>
            <a:ext cx="129032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스테이지선택화면으로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2753127" y="5484943"/>
            <a:ext cx="6535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 화면에서 esc를 누를 시 일시 정지가 됨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railed!]언레일드! - 최소사양" id="188" name="Google Shape;18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2026" y="1298944"/>
            <a:ext cx="6858000" cy="38576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9"/>
          <p:cNvSpPr txBox="1"/>
          <p:nvPr/>
        </p:nvSpPr>
        <p:spPr>
          <a:xfrm>
            <a:off x="1239520" y="406400"/>
            <a:ext cx="29768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클리어 화면</a:t>
            </a:r>
            <a:endParaRPr/>
          </a:p>
        </p:txBody>
      </p:sp>
      <p:sp>
        <p:nvSpPr>
          <p:cNvPr id="190" name="Google Shape;190;p19"/>
          <p:cNvSpPr txBox="1"/>
          <p:nvPr/>
        </p:nvSpPr>
        <p:spPr>
          <a:xfrm>
            <a:off x="5201920" y="1701431"/>
            <a:ext cx="19304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rgbClr val="FFFF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클리어!</a:t>
            </a:r>
            <a:endParaRPr b="1" sz="2800">
              <a:solidFill>
                <a:srgbClr val="FFFF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19"/>
          <p:cNvSpPr/>
          <p:nvPr/>
        </p:nvSpPr>
        <p:spPr>
          <a:xfrm>
            <a:off x="3820160" y="3227756"/>
            <a:ext cx="129032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다음맵으로</a:t>
            </a:r>
            <a:endParaRPr sz="11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436362" y="3227756"/>
            <a:ext cx="1290320" cy="5334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스테이지선택화면으로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/>
          <p:nvPr/>
        </p:nvSpPr>
        <p:spPr>
          <a:xfrm>
            <a:off x="1400961" y="1728132"/>
            <a:ext cx="1845578" cy="1845578"/>
          </a:xfrm>
          <a:prstGeom prst="cube">
            <a:avLst>
              <a:gd fmla="val 25000" name="adj"/>
            </a:avLst>
          </a:prstGeom>
          <a:solidFill>
            <a:schemeClr val="accent6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1855364" y="2023145"/>
            <a:ext cx="6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2759976" y="1745018"/>
            <a:ext cx="6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2518092" y="2650921"/>
            <a:ext cx="6375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30055" y="491407"/>
            <a:ext cx="49327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블록의 기본 기준은 1M를 기준으로 한다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2" name="Google Shape;202;p20"/>
          <p:cNvGrpSpPr/>
          <p:nvPr/>
        </p:nvGrpSpPr>
        <p:grpSpPr>
          <a:xfrm>
            <a:off x="4243947" y="1076960"/>
            <a:ext cx="4093214" cy="5453574"/>
            <a:chOff x="4243947" y="1076960"/>
            <a:chExt cx="4093214" cy="5453574"/>
          </a:xfrm>
        </p:grpSpPr>
        <p:sp>
          <p:nvSpPr>
            <p:cNvPr id="203" name="Google Shape;203;p20"/>
            <p:cNvSpPr/>
            <p:nvPr/>
          </p:nvSpPr>
          <p:spPr>
            <a:xfrm>
              <a:off x="4243947" y="2091879"/>
              <a:ext cx="727015" cy="1779265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4" name="Google Shape;204;p20"/>
            <p:cNvSpPr/>
            <p:nvPr/>
          </p:nvSpPr>
          <p:spPr>
            <a:xfrm>
              <a:off x="5677133" y="3358836"/>
              <a:ext cx="833120" cy="3171698"/>
            </a:xfrm>
            <a:prstGeom prst="cube">
              <a:avLst>
                <a:gd fmla="val 25000" name="adj"/>
              </a:avLst>
            </a:prstGeom>
            <a:solidFill>
              <a:srgbClr val="757070"/>
            </a:solidFill>
            <a:ln cap="flat" cmpd="sng" w="12700">
              <a:solidFill>
                <a:srgbClr val="75707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5" name="Google Shape;205;p20"/>
            <p:cNvSpPr/>
            <p:nvPr/>
          </p:nvSpPr>
          <p:spPr>
            <a:xfrm>
              <a:off x="4592550" y="1506799"/>
              <a:ext cx="3450769" cy="2954706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6" name="Google Shape;206;p20"/>
            <p:cNvSpPr/>
            <p:nvPr/>
          </p:nvSpPr>
          <p:spPr>
            <a:xfrm>
              <a:off x="5262782" y="1076960"/>
              <a:ext cx="1585058" cy="949304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7514905" y="2023145"/>
              <a:ext cx="822256" cy="1870208"/>
            </a:xfrm>
            <a:prstGeom prst="cube">
              <a:avLst>
                <a:gd fmla="val 25000" name="adj"/>
              </a:avLst>
            </a:prstGeom>
            <a:solidFill>
              <a:srgbClr val="A8D08C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4707340" y="2447784"/>
              <a:ext cx="2304992" cy="1784835"/>
            </a:xfrm>
            <a:prstGeom prst="cube">
              <a:avLst>
                <a:gd fmla="val 9631" name="adj"/>
              </a:avLst>
            </a:prstGeom>
            <a:solidFill>
              <a:srgbClr val="A8D08C"/>
            </a:solidFill>
            <a:ln cap="flat" cmpd="sng" w="12700">
              <a:solidFill>
                <a:srgbClr val="A8D08C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9" name="Google Shape;209;p20"/>
          <p:cNvSpPr/>
          <p:nvPr/>
        </p:nvSpPr>
        <p:spPr>
          <a:xfrm>
            <a:off x="4209733" y="1054503"/>
            <a:ext cx="4127428" cy="5707024"/>
          </a:xfrm>
          <a:prstGeom prst="cube">
            <a:avLst>
              <a:gd fmla="val 25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0"/>
          <p:cNvSpPr txBox="1"/>
          <p:nvPr/>
        </p:nvSpPr>
        <p:spPr>
          <a:xfrm>
            <a:off x="5364201" y="1888377"/>
            <a:ext cx="14589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7259695" y="1358800"/>
            <a:ext cx="15672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2M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0"/>
          <p:cNvSpPr txBox="1"/>
          <p:nvPr/>
        </p:nvSpPr>
        <p:spPr>
          <a:xfrm>
            <a:off x="6658218" y="4232619"/>
            <a:ext cx="16093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3M(맘대로)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8900719" y="335560"/>
            <a:ext cx="85567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1"/>
          <p:cNvGrpSpPr/>
          <p:nvPr/>
        </p:nvGrpSpPr>
        <p:grpSpPr>
          <a:xfrm>
            <a:off x="1411370" y="543898"/>
            <a:ext cx="3340839" cy="5770204"/>
            <a:chOff x="1350628" y="-650584"/>
            <a:chExt cx="3830050" cy="6615156"/>
          </a:xfrm>
        </p:grpSpPr>
        <p:sp>
          <p:nvSpPr>
            <p:cNvPr id="219" name="Google Shape;219;p21"/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0" name="Google Shape;220;p21"/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23" name="Google Shape;223;p21"/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224" name="Google Shape;224;p21"/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5" name="Google Shape;225;p21"/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>
                  <a:gd fmla="val 25000" name="adj"/>
                </a:avLst>
              </a:prstGeom>
              <a:solidFill>
                <a:srgbClr val="757070"/>
              </a:solidFill>
              <a:ln cap="flat" cmpd="sng" w="1270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6" name="Google Shape;226;p21"/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7" name="Google Shape;227;p21"/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8" name="Google Shape;228;p21"/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29" name="Google Shape;229;p21"/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fmla="val 9631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30" name="Google Shape;230;p21"/>
          <p:cNvGrpSpPr/>
          <p:nvPr/>
        </p:nvGrpSpPr>
        <p:grpSpPr>
          <a:xfrm>
            <a:off x="6819775" y="1703632"/>
            <a:ext cx="1812210" cy="3129998"/>
            <a:chOff x="1350628" y="-650584"/>
            <a:chExt cx="3830050" cy="6615156"/>
          </a:xfrm>
        </p:grpSpPr>
        <p:sp>
          <p:nvSpPr>
            <p:cNvPr id="231" name="Google Shape;231;p21"/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2" name="Google Shape;232;p21"/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3" name="Google Shape;233;p21"/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4" name="Google Shape;234;p21"/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5" name="Google Shape;235;p21"/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236" name="Google Shape;236;p21"/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7" name="Google Shape;237;p21"/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>
                  <a:gd fmla="val 25000" name="adj"/>
                </a:avLst>
              </a:prstGeom>
              <a:solidFill>
                <a:srgbClr val="757070"/>
              </a:solidFill>
              <a:ln cap="flat" cmpd="sng" w="1270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39" name="Google Shape;239;p21"/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0" name="Google Shape;240;p21"/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1" name="Google Shape;241;p21"/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fmla="val 9631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42" name="Google Shape;242;p21"/>
          <p:cNvGrpSpPr/>
          <p:nvPr/>
        </p:nvGrpSpPr>
        <p:grpSpPr>
          <a:xfrm>
            <a:off x="6385059" y="2136677"/>
            <a:ext cx="1812210" cy="3129998"/>
            <a:chOff x="1350628" y="-650584"/>
            <a:chExt cx="3830050" cy="6615156"/>
          </a:xfrm>
        </p:grpSpPr>
        <p:sp>
          <p:nvSpPr>
            <p:cNvPr id="243" name="Google Shape;243;p21"/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1"/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21"/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1"/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47" name="Google Shape;247;p21"/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49" name="Google Shape;249;p21"/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>
                  <a:gd fmla="val 25000" name="adj"/>
                </a:avLst>
              </a:prstGeom>
              <a:solidFill>
                <a:srgbClr val="757070"/>
              </a:solidFill>
              <a:ln cap="flat" cmpd="sng" w="1270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0" name="Google Shape;250;p21"/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1" name="Google Shape;251;p21"/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2" name="Google Shape;252;p21"/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53" name="Google Shape;253;p21"/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fmla="val 9631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54" name="Google Shape;254;p21"/>
          <p:cNvGrpSpPr/>
          <p:nvPr/>
        </p:nvGrpSpPr>
        <p:grpSpPr>
          <a:xfrm>
            <a:off x="8138552" y="1703632"/>
            <a:ext cx="1812210" cy="3129998"/>
            <a:chOff x="1350628" y="-650584"/>
            <a:chExt cx="3830050" cy="6615156"/>
          </a:xfrm>
        </p:grpSpPr>
        <p:sp>
          <p:nvSpPr>
            <p:cNvPr id="255" name="Google Shape;255;p21"/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59" name="Google Shape;259;p21"/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260" name="Google Shape;260;p21"/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1" name="Google Shape;261;p21"/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>
                  <a:gd fmla="val 25000" name="adj"/>
                </a:avLst>
              </a:prstGeom>
              <a:solidFill>
                <a:srgbClr val="757070"/>
              </a:solidFill>
              <a:ln cap="flat" cmpd="sng" w="1270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3" name="Google Shape;263;p21"/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4" name="Google Shape;264;p21"/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65" name="Google Shape;265;p21"/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fmla="val 9631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grpSp>
        <p:nvGrpSpPr>
          <p:cNvPr id="266" name="Google Shape;266;p21"/>
          <p:cNvGrpSpPr/>
          <p:nvPr/>
        </p:nvGrpSpPr>
        <p:grpSpPr>
          <a:xfrm>
            <a:off x="7688936" y="2136677"/>
            <a:ext cx="1812210" cy="3129998"/>
            <a:chOff x="1350628" y="-650584"/>
            <a:chExt cx="3830050" cy="6615156"/>
          </a:xfrm>
        </p:grpSpPr>
        <p:sp>
          <p:nvSpPr>
            <p:cNvPr id="267" name="Google Shape;267;p21"/>
            <p:cNvSpPr/>
            <p:nvPr/>
          </p:nvSpPr>
          <p:spPr>
            <a:xfrm>
              <a:off x="1812022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8" name="Google Shape;268;p21"/>
            <p:cNvSpPr/>
            <p:nvPr/>
          </p:nvSpPr>
          <p:spPr>
            <a:xfrm>
              <a:off x="1350628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3196205" y="3649211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2734811" y="4118994"/>
              <a:ext cx="1845578" cy="1845578"/>
            </a:xfrm>
            <a:prstGeom prst="cube">
              <a:avLst>
                <a:gd fmla="val 25000" name="adj"/>
              </a:avLst>
            </a:prstGeom>
            <a:solidFill>
              <a:schemeClr val="accent6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1" name="Google Shape;271;p21"/>
            <p:cNvGrpSpPr/>
            <p:nvPr/>
          </p:nvGrpSpPr>
          <p:grpSpPr>
            <a:xfrm>
              <a:off x="1489524" y="-650584"/>
              <a:ext cx="3691155" cy="4917893"/>
              <a:chOff x="4243947" y="1076960"/>
              <a:chExt cx="4093214" cy="5453574"/>
            </a:xfrm>
          </p:grpSpPr>
          <p:sp>
            <p:nvSpPr>
              <p:cNvPr id="272" name="Google Shape;272;p21"/>
              <p:cNvSpPr/>
              <p:nvPr/>
            </p:nvSpPr>
            <p:spPr>
              <a:xfrm>
                <a:off x="4243947" y="2091879"/>
                <a:ext cx="727015" cy="1779265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3" name="Google Shape;273;p21"/>
              <p:cNvSpPr/>
              <p:nvPr/>
            </p:nvSpPr>
            <p:spPr>
              <a:xfrm>
                <a:off x="5677133" y="3358836"/>
                <a:ext cx="833120" cy="3171698"/>
              </a:xfrm>
              <a:prstGeom prst="cube">
                <a:avLst>
                  <a:gd fmla="val 25000" name="adj"/>
                </a:avLst>
              </a:prstGeom>
              <a:solidFill>
                <a:srgbClr val="757070"/>
              </a:solidFill>
              <a:ln cap="flat" cmpd="sng" w="12700">
                <a:solidFill>
                  <a:srgbClr val="75707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4" name="Google Shape;274;p21"/>
              <p:cNvSpPr/>
              <p:nvPr/>
            </p:nvSpPr>
            <p:spPr>
              <a:xfrm>
                <a:off x="4592550" y="1506799"/>
                <a:ext cx="3450769" cy="2954706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5" name="Google Shape;275;p21"/>
              <p:cNvSpPr/>
              <p:nvPr/>
            </p:nvSpPr>
            <p:spPr>
              <a:xfrm>
                <a:off x="5262782" y="1076960"/>
                <a:ext cx="1585058" cy="949304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6" name="Google Shape;276;p21"/>
              <p:cNvSpPr/>
              <p:nvPr/>
            </p:nvSpPr>
            <p:spPr>
              <a:xfrm>
                <a:off x="7514905" y="2023145"/>
                <a:ext cx="822256" cy="1870208"/>
              </a:xfrm>
              <a:prstGeom prst="cube">
                <a:avLst>
                  <a:gd fmla="val 25000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277" name="Google Shape;277;p21"/>
              <p:cNvSpPr/>
              <p:nvPr/>
            </p:nvSpPr>
            <p:spPr>
              <a:xfrm>
                <a:off x="4707340" y="2447784"/>
                <a:ext cx="2304992" cy="1784835"/>
              </a:xfrm>
              <a:prstGeom prst="cube">
                <a:avLst>
                  <a:gd fmla="val 9631" name="adj"/>
                </a:avLst>
              </a:prstGeom>
              <a:solidFill>
                <a:srgbClr val="A8D08C"/>
              </a:solidFill>
              <a:ln cap="flat" cmpd="sng" w="12700">
                <a:solidFill>
                  <a:srgbClr val="A8D08C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