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0A4F3-7F9B-475B-A354-35C1DAC47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10D88B-FC31-43B8-8349-359E297AF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57C0F4-83AA-46B7-9C48-2A104411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FCF0-7005-4C34-8425-83B7EDF1F287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29016-7ED9-45CF-94A8-44778CBB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3618B-F52B-4292-B3D8-E2B05870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2564-3144-4061-94E6-1B901DC1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77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4C1EB-D1C3-4E7B-A036-FC31EF4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C42926-EE7C-457B-9531-202110F1D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BEF35-1355-4D6D-B9F0-DC495FEC6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FCF0-7005-4C34-8425-83B7EDF1F287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FE38D-3D4A-40FB-869F-71B76281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113311-2248-4CB2-8432-007D51E4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2564-3144-4061-94E6-1B901DC1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1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0D8B0B-F4D1-4D60-AB30-5749C76BB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5B8802-6DD4-4CC5-980A-C11231E59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47FDD-8349-42ED-B189-E3F2789B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FCF0-7005-4C34-8425-83B7EDF1F287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1D9BF-0800-45BB-ABB5-6EDA3138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8CC5F-F7F6-4691-ADA7-D3F95223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2564-3144-4061-94E6-1B901DC1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EC04D-0C8E-420B-9581-9F131608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82ED-A44C-4464-A308-0D1D8A7D1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31AF3E-CF38-4E6E-BFAC-ABABACC28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FCF0-7005-4C34-8425-83B7EDF1F287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67D3C-9589-4F99-884A-D405A1C7B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A0075-9172-464C-A287-4FE42AA2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2564-3144-4061-94E6-1B901DC1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86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50166-214C-4C1B-AB13-FE4928D69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1BF7E2-8C98-4145-918F-BC1355345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8445B9-FD94-4E1F-BB4F-DF8F30C3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FCF0-7005-4C34-8425-83B7EDF1F287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FF0E3B-3BED-40D6-9D68-7E38199F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ECC61-94FD-4DED-BA61-DC57EC6A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2564-3144-4061-94E6-1B901DC1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42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B8569-8789-4711-9B70-B6AB1F9F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6740A-DC03-44AE-BBFF-5754ADE35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CEBB82-DC38-4B69-A383-11B6EFB96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1D76C6-D739-44DF-BD41-8E019753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FCF0-7005-4C34-8425-83B7EDF1F287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ABBB80-51A6-40FB-81AD-F651E0C0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E2910D-40D4-46DD-942E-38F225B7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2564-3144-4061-94E6-1B901DC1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6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12E08-85D3-42B8-9F98-CCEDCB545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E5EDEF-1287-4BBD-922D-E0D342362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A85D15-8A67-48EE-B2E3-228079962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A0FA6A-C4BF-4608-B5F2-492D193ED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718824-9EBC-4120-A232-EE2AB98CF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46C046-1AD8-4A92-8C2A-E73110DC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FCF0-7005-4C34-8425-83B7EDF1F287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1E7B64-9A57-4B0B-85D3-FA7CBB87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06C364-A86D-47A2-96EA-74AB331F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2564-3144-4061-94E6-1B901DC1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91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D230B-7AF0-4900-B6A2-6A6814E8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502189-EA2C-49F8-B445-18146523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FCF0-7005-4C34-8425-83B7EDF1F287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3DDAF5-A5DC-40B1-BB86-D0828985B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57A6CD-A415-427E-9630-D534C398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2564-3144-4061-94E6-1B901DC1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49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C7DD16-80C2-484F-8D39-3B2090EE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FCF0-7005-4C34-8425-83B7EDF1F287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BC8B9E-05A7-4E89-82A8-4CB91666C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F0E7DB-54F7-46DB-A343-3CA3C4D2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2564-3144-4061-94E6-1B901DC1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83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0D6EA-FE1A-4E31-8772-DDCAB8129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E1D347-28E6-448E-9C48-7EDD59FAC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C4BDD9-F08F-4D62-B54E-767F104C2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53B4F2-8C4F-4F44-8260-763AB1FB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FCF0-7005-4C34-8425-83B7EDF1F287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431E7D-9324-4440-8174-786A8146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60A4E3-B4D9-4E02-8579-C4F714FE9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2564-3144-4061-94E6-1B901DC1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76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31F01-FCCE-42BC-85BD-BB7C434D0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3F188E-1D23-4695-8EDC-015964E98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A7D477-009B-4427-84AF-F5FEFA9A6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856B24-C532-44E3-B826-575A7F05B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FCF0-7005-4C34-8425-83B7EDF1F287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FC26C9-1B3E-40E5-8AFE-25DD35099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FE2B63-D7E7-479E-93F4-063E772F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2564-3144-4061-94E6-1B901DC1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4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114094-BA99-4D87-BBFB-37FA70782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496EBB-F23F-424F-A5A5-F4B9E2FCF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981A1E-F958-4C46-8C45-D34C91BE3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FCF0-7005-4C34-8425-83B7EDF1F287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4A2CD-C31B-47F9-BBCB-57078A3A3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FA4591-E95E-4275-8EA0-909084543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72564-3144-4061-94E6-1B901DC1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13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FEEB53-479E-4300-95C1-A4ED74532060}"/>
              </a:ext>
            </a:extLst>
          </p:cNvPr>
          <p:cNvSpPr/>
          <p:nvPr/>
        </p:nvSpPr>
        <p:spPr>
          <a:xfrm>
            <a:off x="2850078" y="118753"/>
            <a:ext cx="6590805" cy="66442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46E3A8-6D31-4642-A1B9-F176B94CD5E9}"/>
              </a:ext>
            </a:extLst>
          </p:cNvPr>
          <p:cNvSpPr/>
          <p:nvPr/>
        </p:nvSpPr>
        <p:spPr>
          <a:xfrm>
            <a:off x="2850078" y="118753"/>
            <a:ext cx="6590805" cy="7481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코스피는 신이다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B96F94-6686-4B0B-A27C-C465C0C1B6BA}"/>
              </a:ext>
            </a:extLst>
          </p:cNvPr>
          <p:cNvSpPr/>
          <p:nvPr/>
        </p:nvSpPr>
        <p:spPr>
          <a:xfrm>
            <a:off x="8676904" y="160317"/>
            <a:ext cx="665018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B03963-F4F0-495B-A604-415C7AC8D87A}"/>
              </a:ext>
            </a:extLst>
          </p:cNvPr>
          <p:cNvSpPr/>
          <p:nvPr/>
        </p:nvSpPr>
        <p:spPr>
          <a:xfrm>
            <a:off x="7756566" y="955964"/>
            <a:ext cx="1486395" cy="3800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8BFE5-051A-4515-94E9-29A25C12DB87}"/>
              </a:ext>
            </a:extLst>
          </p:cNvPr>
          <p:cNvSpPr txBox="1"/>
          <p:nvPr/>
        </p:nvSpPr>
        <p:spPr>
          <a:xfrm>
            <a:off x="3206338" y="1242520"/>
            <a:ext cx="3568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/>
              <a:t>삼성전자 </a:t>
            </a:r>
            <a:r>
              <a:rPr lang="en-US" altLang="ko-KR" sz="3200"/>
              <a:t>(005930)</a:t>
            </a:r>
            <a:endParaRPr lang="ko-KR" altLang="en-US" sz="3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C36BA-E543-4CCB-A4D4-E7C28E23BD1F}"/>
              </a:ext>
            </a:extLst>
          </p:cNvPr>
          <p:cNvSpPr txBox="1"/>
          <p:nvPr/>
        </p:nvSpPr>
        <p:spPr>
          <a:xfrm>
            <a:off x="3206338" y="1844633"/>
            <a:ext cx="86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82000</a:t>
            </a:r>
            <a:r>
              <a:rPr lang="ko-KR" altLang="en-US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6135A-6346-492D-996E-FDA224F926E1}"/>
              </a:ext>
            </a:extLst>
          </p:cNvPr>
          <p:cNvSpPr txBox="1"/>
          <p:nvPr/>
        </p:nvSpPr>
        <p:spPr>
          <a:xfrm>
            <a:off x="3901044" y="1921286"/>
            <a:ext cx="186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2C1C1-5B8E-4571-88CB-51614ACE261F}"/>
              </a:ext>
            </a:extLst>
          </p:cNvPr>
          <p:cNvSpPr txBox="1"/>
          <p:nvPr/>
        </p:nvSpPr>
        <p:spPr>
          <a:xfrm>
            <a:off x="4105894" y="1925917"/>
            <a:ext cx="1416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▲</a:t>
            </a:r>
            <a:r>
              <a:rPr lang="en-US" altLang="ko-KR" sz="1200">
                <a:solidFill>
                  <a:srgbClr val="FF0000"/>
                </a:solidFill>
              </a:rPr>
              <a:t>1500 (3.65%)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F20887A-4EA2-423E-BE5E-1C0A5E046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338" y="2168162"/>
            <a:ext cx="6030590" cy="31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9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D6135A-6346-492D-996E-FDA224F926E1}"/>
              </a:ext>
            </a:extLst>
          </p:cNvPr>
          <p:cNvSpPr txBox="1"/>
          <p:nvPr/>
        </p:nvSpPr>
        <p:spPr>
          <a:xfrm>
            <a:off x="3901044" y="1921286"/>
            <a:ext cx="186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F20887A-4EA2-423E-BE5E-1C0A5E046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705" y="253267"/>
            <a:ext cx="6030590" cy="31757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62366A-DF18-4A0F-9A9F-6FCB890980A4}"/>
              </a:ext>
            </a:extLst>
          </p:cNvPr>
          <p:cNvSpPr txBox="1"/>
          <p:nvPr/>
        </p:nvSpPr>
        <p:spPr>
          <a:xfrm>
            <a:off x="3420094" y="3526971"/>
            <a:ext cx="69470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/>
              <a:t>매수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5E48EB-18D6-4B45-8B92-26051377C89F}"/>
              </a:ext>
            </a:extLst>
          </p:cNvPr>
          <p:cNvSpPr txBox="1"/>
          <p:nvPr/>
        </p:nvSpPr>
        <p:spPr>
          <a:xfrm>
            <a:off x="4120736" y="3526971"/>
            <a:ext cx="69470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/>
              <a:t>매도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F58ACE-F046-4A7F-BBEF-D4E55B0D3C19}"/>
              </a:ext>
            </a:extLst>
          </p:cNvPr>
          <p:cNvSpPr/>
          <p:nvPr/>
        </p:nvSpPr>
        <p:spPr>
          <a:xfrm>
            <a:off x="3420094" y="3865525"/>
            <a:ext cx="5533901" cy="2739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55BF0F-0158-4FC2-8E47-33FEC6F16B1D}"/>
              </a:ext>
            </a:extLst>
          </p:cNvPr>
          <p:cNvSpPr txBox="1"/>
          <p:nvPr/>
        </p:nvSpPr>
        <p:spPr>
          <a:xfrm>
            <a:off x="3553691" y="3957858"/>
            <a:ext cx="694706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/>
              <a:t>주문구분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15ED4-A588-44BF-B333-D640E18B2572}"/>
              </a:ext>
            </a:extLst>
          </p:cNvPr>
          <p:cNvSpPr txBox="1"/>
          <p:nvPr/>
        </p:nvSpPr>
        <p:spPr>
          <a:xfrm>
            <a:off x="3553691" y="4296412"/>
            <a:ext cx="694706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/>
              <a:t>현금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FD883E-2B0D-4BB3-9165-40922411D6B0}"/>
              </a:ext>
            </a:extLst>
          </p:cNvPr>
          <p:cNvSpPr txBox="1"/>
          <p:nvPr/>
        </p:nvSpPr>
        <p:spPr>
          <a:xfrm>
            <a:off x="3553691" y="4650353"/>
            <a:ext cx="694706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/>
              <a:t>매수가격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67F2E4-71E6-4E48-8566-74BD9295E8B6}"/>
              </a:ext>
            </a:extLst>
          </p:cNvPr>
          <p:cNvSpPr txBox="1"/>
          <p:nvPr/>
        </p:nvSpPr>
        <p:spPr>
          <a:xfrm>
            <a:off x="3553691" y="5027381"/>
            <a:ext cx="694706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/>
              <a:t>주문수량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276CB5-96DD-406B-A56E-608E12E56257}"/>
              </a:ext>
            </a:extLst>
          </p:cNvPr>
          <p:cNvSpPr txBox="1"/>
          <p:nvPr/>
        </p:nvSpPr>
        <p:spPr>
          <a:xfrm>
            <a:off x="3553691" y="5404409"/>
            <a:ext cx="694706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/>
              <a:t>주문총액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E435A2-5B21-4B6E-8BDC-0594E080A32A}"/>
              </a:ext>
            </a:extLst>
          </p:cNvPr>
          <p:cNvSpPr txBox="1"/>
          <p:nvPr/>
        </p:nvSpPr>
        <p:spPr>
          <a:xfrm>
            <a:off x="7226135" y="6115792"/>
            <a:ext cx="163285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/>
              <a:t>매수가즈아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4266E9-AA87-4A25-9A3F-E4622459ECAC}"/>
              </a:ext>
            </a:extLst>
          </p:cNvPr>
          <p:cNvSpPr txBox="1"/>
          <p:nvPr/>
        </p:nvSpPr>
        <p:spPr>
          <a:xfrm>
            <a:off x="4468089" y="4296411"/>
            <a:ext cx="2663043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altLang="ko-KR" sz="1000"/>
              <a:t>15134000</a:t>
            </a:r>
            <a:endParaRPr lang="ko-KR" altLang="en-US" sz="10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591973-3A34-4CEB-91CB-0235A51AEEC6}"/>
              </a:ext>
            </a:extLst>
          </p:cNvPr>
          <p:cNvSpPr txBox="1"/>
          <p:nvPr/>
        </p:nvSpPr>
        <p:spPr>
          <a:xfrm>
            <a:off x="7303325" y="4296410"/>
            <a:ext cx="1555667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ko-KR" altLang="en-US" sz="1000"/>
              <a:t>천오백십삼만 사천원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1DE907-7BFE-4906-B544-D5BC394E882B}"/>
              </a:ext>
            </a:extLst>
          </p:cNvPr>
          <p:cNvSpPr txBox="1"/>
          <p:nvPr/>
        </p:nvSpPr>
        <p:spPr>
          <a:xfrm>
            <a:off x="4468089" y="4654293"/>
            <a:ext cx="2663043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altLang="ko-KR" sz="1000"/>
              <a:t>82000</a:t>
            </a:r>
            <a:endParaRPr lang="ko-KR" altLang="en-US" sz="10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F07431-991D-467C-A65A-879A88E3EF6F}"/>
              </a:ext>
            </a:extLst>
          </p:cNvPr>
          <p:cNvSpPr txBox="1"/>
          <p:nvPr/>
        </p:nvSpPr>
        <p:spPr>
          <a:xfrm>
            <a:off x="4468088" y="5027381"/>
            <a:ext cx="2663043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8247E2-8E19-4D3C-9D70-6C3254CD8BD1}"/>
              </a:ext>
            </a:extLst>
          </p:cNvPr>
          <p:cNvSpPr txBox="1"/>
          <p:nvPr/>
        </p:nvSpPr>
        <p:spPr>
          <a:xfrm>
            <a:off x="4468088" y="5404409"/>
            <a:ext cx="2663043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altLang="ko-KR" sz="1000"/>
              <a:t>164000</a:t>
            </a:r>
            <a:endParaRPr lang="ko-KR" altLang="en-US" sz="10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70BACF-FF32-47A2-830C-282EBE64F0F3}"/>
              </a:ext>
            </a:extLst>
          </p:cNvPr>
          <p:cNvSpPr txBox="1"/>
          <p:nvPr/>
        </p:nvSpPr>
        <p:spPr>
          <a:xfrm>
            <a:off x="3568535" y="5758350"/>
            <a:ext cx="694706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/>
              <a:t>예상잔액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A32B2B-EA67-4A40-9500-C6328D2661F3}"/>
              </a:ext>
            </a:extLst>
          </p:cNvPr>
          <p:cNvSpPr txBox="1"/>
          <p:nvPr/>
        </p:nvSpPr>
        <p:spPr>
          <a:xfrm>
            <a:off x="4468087" y="5758350"/>
            <a:ext cx="2663043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altLang="ko-KR" sz="1000"/>
              <a:t>15070000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60018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32</Words>
  <Application>Microsoft Office PowerPoint</Application>
  <PresentationFormat>와이드스크린</PresentationFormat>
  <Paragraphs>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karockai@outlook.kr</dc:creator>
  <cp:lastModifiedBy>karockai@outlook.kr</cp:lastModifiedBy>
  <cp:revision>3</cp:revision>
  <dcterms:created xsi:type="dcterms:W3CDTF">2021-02-02T01:16:22Z</dcterms:created>
  <dcterms:modified xsi:type="dcterms:W3CDTF">2021-02-02T01:39:39Z</dcterms:modified>
</cp:coreProperties>
</file>