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9" r:id="rId4"/>
    <p:sldId id="278" r:id="rId5"/>
    <p:sldId id="262" r:id="rId6"/>
    <p:sldId id="287" r:id="rId7"/>
    <p:sldId id="270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417DEF"/>
    <a:srgbClr val="FFFFFF"/>
    <a:srgbClr val="04396C"/>
    <a:srgbClr val="0059AB"/>
    <a:srgbClr val="CDA297"/>
    <a:srgbClr val="1E3252"/>
    <a:srgbClr val="393939"/>
    <a:srgbClr val="6497B1"/>
    <a:srgbClr val="AEAFA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hyun OH" userId="3a1be876b9fb3b69" providerId="LiveId" clId="{5388955C-2B84-4D83-AD87-3E13AD48D445}"/>
    <pc:docChg chg="undo redo custSel modSld">
      <pc:chgData name="sung hyun OH" userId="3a1be876b9fb3b69" providerId="LiveId" clId="{5388955C-2B84-4D83-AD87-3E13AD48D445}" dt="2021-09-15T05:51:15.566" v="153" actId="1076"/>
      <pc:docMkLst>
        <pc:docMk/>
      </pc:docMkLst>
      <pc:sldChg chg="addSp delSp modSp mod">
        <pc:chgData name="sung hyun OH" userId="3a1be876b9fb3b69" providerId="LiveId" clId="{5388955C-2B84-4D83-AD87-3E13AD48D445}" dt="2021-09-15T05:51:15.566" v="153" actId="1076"/>
        <pc:sldMkLst>
          <pc:docMk/>
          <pc:sldMk cId="1536171774" sldId="262"/>
        </pc:sldMkLst>
        <pc:spChg chg="mod">
          <ac:chgData name="sung hyun OH" userId="3a1be876b9fb3b69" providerId="LiveId" clId="{5388955C-2B84-4D83-AD87-3E13AD48D445}" dt="2021-09-15T05:05:46.594" v="134" actId="14100"/>
          <ac:spMkLst>
            <pc:docMk/>
            <pc:sldMk cId="1536171774" sldId="262"/>
            <ac:spMk id="6" creationId="{8314E8D7-0C84-4A65-9B23-D1A13628D52B}"/>
          </ac:spMkLst>
        </pc:spChg>
        <pc:spChg chg="mod">
          <ac:chgData name="sung hyun OH" userId="3a1be876b9fb3b69" providerId="LiveId" clId="{5388955C-2B84-4D83-AD87-3E13AD48D445}" dt="2021-09-15T05:05:46.594" v="134" actId="14100"/>
          <ac:spMkLst>
            <pc:docMk/>
            <pc:sldMk cId="1536171774" sldId="262"/>
            <ac:spMk id="7" creationId="{C6EE71FE-0A3F-4A25-852B-B62F5C0A9B7E}"/>
          </ac:spMkLst>
        </pc:spChg>
        <pc:spChg chg="mod">
          <ac:chgData name="sung hyun OH" userId="3a1be876b9fb3b69" providerId="LiveId" clId="{5388955C-2B84-4D83-AD87-3E13AD48D445}" dt="2021-09-15T05:05:46.594" v="134" actId="14100"/>
          <ac:spMkLst>
            <pc:docMk/>
            <pc:sldMk cId="1536171774" sldId="262"/>
            <ac:spMk id="8" creationId="{AFB67FCB-6C0A-43A6-9430-B53E5B0CBDF9}"/>
          </ac:spMkLst>
        </pc:spChg>
        <pc:spChg chg="del mod">
          <ac:chgData name="sung hyun OH" userId="3a1be876b9fb3b69" providerId="LiveId" clId="{5388955C-2B84-4D83-AD87-3E13AD48D445}" dt="2021-09-15T04:58:37.166" v="108" actId="478"/>
          <ac:spMkLst>
            <pc:docMk/>
            <pc:sldMk cId="1536171774" sldId="262"/>
            <ac:spMk id="16" creationId="{39E76DAA-BDBB-474D-9859-F69AC70DFF65}"/>
          </ac:spMkLst>
        </pc:spChg>
        <pc:spChg chg="add del mod">
          <ac:chgData name="sung hyun OH" userId="3a1be876b9fb3b69" providerId="LiveId" clId="{5388955C-2B84-4D83-AD87-3E13AD48D445}" dt="2021-09-15T04:58:31.237" v="107" actId="478"/>
          <ac:spMkLst>
            <pc:docMk/>
            <pc:sldMk cId="1536171774" sldId="262"/>
            <ac:spMk id="17" creationId="{6476C54F-598B-444B-89C6-4E5B752A134D}"/>
          </ac:spMkLst>
        </pc:spChg>
        <pc:spChg chg="mod">
          <ac:chgData name="sung hyun OH" userId="3a1be876b9fb3b69" providerId="LiveId" clId="{5388955C-2B84-4D83-AD87-3E13AD48D445}" dt="2021-09-15T00:35:15.463" v="92" actId="113"/>
          <ac:spMkLst>
            <pc:docMk/>
            <pc:sldMk cId="1536171774" sldId="262"/>
            <ac:spMk id="21" creationId="{76B71A00-85F1-4713-9F2D-29E0732C8014}"/>
          </ac:spMkLst>
        </pc:spChg>
        <pc:spChg chg="mod">
          <ac:chgData name="sung hyun OH" userId="3a1be876b9fb3b69" providerId="LiveId" clId="{5388955C-2B84-4D83-AD87-3E13AD48D445}" dt="2021-09-14T09:53:44.933" v="81"/>
          <ac:spMkLst>
            <pc:docMk/>
            <pc:sldMk cId="1536171774" sldId="262"/>
            <ac:spMk id="25" creationId="{23EEFA88-3BDB-4986-A4E8-1D056235E726}"/>
          </ac:spMkLst>
        </pc:spChg>
        <pc:spChg chg="mod">
          <ac:chgData name="sung hyun OH" userId="3a1be876b9fb3b69" providerId="LiveId" clId="{5388955C-2B84-4D83-AD87-3E13AD48D445}" dt="2021-09-15T00:35:20.886" v="93" actId="113"/>
          <ac:spMkLst>
            <pc:docMk/>
            <pc:sldMk cId="1536171774" sldId="262"/>
            <ac:spMk id="26" creationId="{0D94904B-FC61-4D90-BA0A-83761D16208E}"/>
          </ac:spMkLst>
        </pc:spChg>
        <pc:spChg chg="mod">
          <ac:chgData name="sung hyun OH" userId="3a1be876b9fb3b69" providerId="LiveId" clId="{5388955C-2B84-4D83-AD87-3E13AD48D445}" dt="2021-09-15T00:36:05.039" v="100" actId="113"/>
          <ac:spMkLst>
            <pc:docMk/>
            <pc:sldMk cId="1536171774" sldId="262"/>
            <ac:spMk id="29" creationId="{354D8DDC-AAEE-433E-AB6D-A55B54CF21F5}"/>
          </ac:spMkLst>
        </pc:spChg>
        <pc:spChg chg="del mod">
          <ac:chgData name="sung hyun OH" userId="3a1be876b9fb3b69" providerId="LiveId" clId="{5388955C-2B84-4D83-AD87-3E13AD48D445}" dt="2021-09-15T04:58:40.394" v="109" actId="478"/>
          <ac:spMkLst>
            <pc:docMk/>
            <pc:sldMk cId="1536171774" sldId="262"/>
            <ac:spMk id="30" creationId="{03E26E80-69F9-4091-A535-90EDF58E89A5}"/>
          </ac:spMkLst>
        </pc:spChg>
        <pc:spChg chg="add del mod">
          <ac:chgData name="sung hyun OH" userId="3a1be876b9fb3b69" providerId="LiveId" clId="{5388955C-2B84-4D83-AD87-3E13AD48D445}" dt="2021-09-15T04:58:31.237" v="107" actId="478"/>
          <ac:spMkLst>
            <pc:docMk/>
            <pc:sldMk cId="1536171774" sldId="262"/>
            <ac:spMk id="32" creationId="{9334CF3E-5924-431B-B958-9232B39EAA19}"/>
          </ac:spMkLst>
        </pc:spChg>
        <pc:spChg chg="mod">
          <ac:chgData name="sung hyun OH" userId="3a1be876b9fb3b69" providerId="LiveId" clId="{5388955C-2B84-4D83-AD87-3E13AD48D445}" dt="2021-09-15T00:34:58.962" v="90" actId="571"/>
          <ac:spMkLst>
            <pc:docMk/>
            <pc:sldMk cId="1536171774" sldId="262"/>
            <ac:spMk id="33" creationId="{7DD963D1-6BFF-4940-BB38-24120615EDDA}"/>
          </ac:spMkLst>
        </pc:spChg>
        <pc:spChg chg="mod">
          <ac:chgData name="sung hyun OH" userId="3a1be876b9fb3b69" providerId="LiveId" clId="{5388955C-2B84-4D83-AD87-3E13AD48D445}" dt="2021-09-15T00:34:58.962" v="90" actId="571"/>
          <ac:spMkLst>
            <pc:docMk/>
            <pc:sldMk cId="1536171774" sldId="262"/>
            <ac:spMk id="34" creationId="{68690D11-6F58-4DA4-AE77-C5662985FD33}"/>
          </ac:spMkLst>
        </pc:spChg>
        <pc:spChg chg="mod">
          <ac:chgData name="sung hyun OH" userId="3a1be876b9fb3b69" providerId="LiveId" clId="{5388955C-2B84-4D83-AD87-3E13AD48D445}" dt="2021-09-15T00:34:58.962" v="90" actId="571"/>
          <ac:spMkLst>
            <pc:docMk/>
            <pc:sldMk cId="1536171774" sldId="262"/>
            <ac:spMk id="36" creationId="{0B09B53A-93AB-402A-961D-50C5F45CDA46}"/>
          </ac:spMkLst>
        </pc:spChg>
        <pc:spChg chg="mod">
          <ac:chgData name="sung hyun OH" userId="3a1be876b9fb3b69" providerId="LiveId" clId="{5388955C-2B84-4D83-AD87-3E13AD48D445}" dt="2021-09-15T00:34:58.962" v="90" actId="571"/>
          <ac:spMkLst>
            <pc:docMk/>
            <pc:sldMk cId="1536171774" sldId="262"/>
            <ac:spMk id="37" creationId="{A89327A2-F4AD-47A7-B664-0A27CDADE889}"/>
          </ac:spMkLst>
        </pc:spChg>
        <pc:spChg chg="mod">
          <ac:chgData name="sung hyun OH" userId="3a1be876b9fb3b69" providerId="LiveId" clId="{5388955C-2B84-4D83-AD87-3E13AD48D445}" dt="2021-09-15T00:34:58.962" v="90" actId="571"/>
          <ac:spMkLst>
            <pc:docMk/>
            <pc:sldMk cId="1536171774" sldId="262"/>
            <ac:spMk id="39" creationId="{45211672-45F9-4AB3-8013-F87B7A39F51A}"/>
          </ac:spMkLst>
        </pc:spChg>
        <pc:spChg chg="mod">
          <ac:chgData name="sung hyun OH" userId="3a1be876b9fb3b69" providerId="LiveId" clId="{5388955C-2B84-4D83-AD87-3E13AD48D445}" dt="2021-09-15T00:34:58.962" v="90" actId="571"/>
          <ac:spMkLst>
            <pc:docMk/>
            <pc:sldMk cId="1536171774" sldId="262"/>
            <ac:spMk id="40" creationId="{1045A0B9-30A2-4A2F-9591-59F88FA25579}"/>
          </ac:spMkLst>
        </pc:spChg>
        <pc:grpChg chg="mod">
          <ac:chgData name="sung hyun OH" userId="3a1be876b9fb3b69" providerId="LiveId" clId="{5388955C-2B84-4D83-AD87-3E13AD48D445}" dt="2021-09-15T05:06:14.545" v="138" actId="1076"/>
          <ac:grpSpMkLst>
            <pc:docMk/>
            <pc:sldMk cId="1536171774" sldId="262"/>
            <ac:grpSpMk id="23" creationId="{8382DD1D-3E61-43E3-B03A-EE67FED38C01}"/>
          </ac:grpSpMkLst>
        </pc:grpChg>
        <pc:grpChg chg="mod">
          <ac:chgData name="sung hyun OH" userId="3a1be876b9fb3b69" providerId="LiveId" clId="{5388955C-2B84-4D83-AD87-3E13AD48D445}" dt="2021-09-15T05:06:14.545" v="138" actId="1076"/>
          <ac:grpSpMkLst>
            <pc:docMk/>
            <pc:sldMk cId="1536171774" sldId="262"/>
            <ac:grpSpMk id="24" creationId="{75EA9CF4-4B02-4D79-9686-A8B683FEB8DB}"/>
          </ac:grpSpMkLst>
        </pc:grpChg>
        <pc:grpChg chg="mod">
          <ac:chgData name="sung hyun OH" userId="3a1be876b9fb3b69" providerId="LiveId" clId="{5388955C-2B84-4D83-AD87-3E13AD48D445}" dt="2021-09-15T05:06:14.545" v="138" actId="1076"/>
          <ac:grpSpMkLst>
            <pc:docMk/>
            <pc:sldMk cId="1536171774" sldId="262"/>
            <ac:grpSpMk id="27" creationId="{FD953C9B-2611-4FE6-8766-B55AD80C0402}"/>
          </ac:grpSpMkLst>
        </pc:grpChg>
        <pc:grpChg chg="add mod">
          <ac:chgData name="sung hyun OH" userId="3a1be876b9fb3b69" providerId="LiveId" clId="{5388955C-2B84-4D83-AD87-3E13AD48D445}" dt="2021-09-15T00:34:58.962" v="90" actId="571"/>
          <ac:grpSpMkLst>
            <pc:docMk/>
            <pc:sldMk cId="1536171774" sldId="262"/>
            <ac:grpSpMk id="31" creationId="{DB0D607A-E065-4C3A-B55A-26A1B686D0D7}"/>
          </ac:grpSpMkLst>
        </pc:grpChg>
        <pc:grpChg chg="add mod">
          <ac:chgData name="sung hyun OH" userId="3a1be876b9fb3b69" providerId="LiveId" clId="{5388955C-2B84-4D83-AD87-3E13AD48D445}" dt="2021-09-15T00:34:58.962" v="90" actId="571"/>
          <ac:grpSpMkLst>
            <pc:docMk/>
            <pc:sldMk cId="1536171774" sldId="262"/>
            <ac:grpSpMk id="35" creationId="{320E671A-1F27-456B-A75A-33C1E810D73E}"/>
          </ac:grpSpMkLst>
        </pc:grpChg>
        <pc:grpChg chg="add mod">
          <ac:chgData name="sung hyun OH" userId="3a1be876b9fb3b69" providerId="LiveId" clId="{5388955C-2B84-4D83-AD87-3E13AD48D445}" dt="2021-09-15T00:34:58.962" v="90" actId="571"/>
          <ac:grpSpMkLst>
            <pc:docMk/>
            <pc:sldMk cId="1536171774" sldId="262"/>
            <ac:grpSpMk id="38" creationId="{AE9B0FA5-1FB0-40A8-A29C-8C4FD71D4357}"/>
          </ac:grpSpMkLst>
        </pc:grpChg>
        <pc:picChg chg="add del mod">
          <ac:chgData name="sung hyun OH" userId="3a1be876b9fb3b69" providerId="LiveId" clId="{5388955C-2B84-4D83-AD87-3E13AD48D445}" dt="2021-09-15T04:59:25.707" v="113" actId="478"/>
          <ac:picMkLst>
            <pc:docMk/>
            <pc:sldMk cId="1536171774" sldId="262"/>
            <ac:picMk id="11" creationId="{05203E75-11D3-4630-B4EE-A8A09E3376B4}"/>
          </ac:picMkLst>
        </pc:picChg>
        <pc:picChg chg="mod">
          <ac:chgData name="sung hyun OH" userId="3a1be876b9fb3b69" providerId="LiveId" clId="{5388955C-2B84-4D83-AD87-3E13AD48D445}" dt="2021-09-15T05:06:24.542" v="140" actId="1076"/>
          <ac:picMkLst>
            <pc:docMk/>
            <pc:sldMk cId="1536171774" sldId="262"/>
            <ac:picMk id="12" creationId="{D4BD4FF2-DF4B-4267-A4D3-A6FCE0A33E9C}"/>
          </ac:picMkLst>
        </pc:picChg>
        <pc:picChg chg="mod">
          <ac:chgData name="sung hyun OH" userId="3a1be876b9fb3b69" providerId="LiveId" clId="{5388955C-2B84-4D83-AD87-3E13AD48D445}" dt="2021-09-15T05:06:31.407" v="141" actId="1076"/>
          <ac:picMkLst>
            <pc:docMk/>
            <pc:sldMk cId="1536171774" sldId="262"/>
            <ac:picMk id="14" creationId="{C632FBFF-4452-4A88-8311-79C1C7F93A47}"/>
          </ac:picMkLst>
        </pc:picChg>
        <pc:picChg chg="add del mod">
          <ac:chgData name="sung hyun OH" userId="3a1be876b9fb3b69" providerId="LiveId" clId="{5388955C-2B84-4D83-AD87-3E13AD48D445}" dt="2021-09-15T05:00:48.051" v="116" actId="478"/>
          <ac:picMkLst>
            <pc:docMk/>
            <pc:sldMk cId="1536171774" sldId="262"/>
            <ac:picMk id="15" creationId="{42576F57-7565-4699-B196-3924AA36FB9E}"/>
          </ac:picMkLst>
        </pc:picChg>
        <pc:picChg chg="add del mod ord">
          <ac:chgData name="sung hyun OH" userId="3a1be876b9fb3b69" providerId="LiveId" clId="{5388955C-2B84-4D83-AD87-3E13AD48D445}" dt="2021-09-15T05:06:00.674" v="137" actId="478"/>
          <ac:picMkLst>
            <pc:docMk/>
            <pc:sldMk cId="1536171774" sldId="262"/>
            <ac:picMk id="20" creationId="{BE1AD624-421C-4876-90BC-883A5A97D826}"/>
          </ac:picMkLst>
        </pc:picChg>
        <pc:picChg chg="add mod">
          <ac:chgData name="sung hyun OH" userId="3a1be876b9fb3b69" providerId="LiveId" clId="{5388955C-2B84-4D83-AD87-3E13AD48D445}" dt="2021-09-15T05:51:15.566" v="153" actId="1076"/>
          <ac:picMkLst>
            <pc:docMk/>
            <pc:sldMk cId="1536171774" sldId="262"/>
            <ac:picMk id="31" creationId="{A8479E5E-8BB0-45B5-978C-2579515BD233}"/>
          </ac:picMkLst>
        </pc:picChg>
      </pc:sldChg>
      <pc:sldChg chg="modSp mod setBg">
        <pc:chgData name="sung hyun OH" userId="3a1be876b9fb3b69" providerId="LiveId" clId="{5388955C-2B84-4D83-AD87-3E13AD48D445}" dt="2021-09-15T05:10:14.658" v="152" actId="1076"/>
        <pc:sldMkLst>
          <pc:docMk/>
          <pc:sldMk cId="1131590804" sldId="278"/>
        </pc:sldMkLst>
        <pc:spChg chg="mod">
          <ac:chgData name="sung hyun OH" userId="3a1be876b9fb3b69" providerId="LiveId" clId="{5388955C-2B84-4D83-AD87-3E13AD48D445}" dt="2021-09-15T05:10:14.658" v="152" actId="1076"/>
          <ac:spMkLst>
            <pc:docMk/>
            <pc:sldMk cId="1131590804" sldId="278"/>
            <ac:spMk id="7" creationId="{29DD8129-E34A-4047-8C81-FB5DB89C03B2}"/>
          </ac:spMkLst>
        </pc:spChg>
      </pc:sldChg>
      <pc:sldChg chg="setBg">
        <pc:chgData name="sung hyun OH" userId="3a1be876b9fb3b69" providerId="LiveId" clId="{5388955C-2B84-4D83-AD87-3E13AD48D445}" dt="2021-09-15T05:09:19.113" v="146"/>
        <pc:sldMkLst>
          <pc:docMk/>
          <pc:sldMk cId="3159893906" sldId="280"/>
        </pc:sldMkLst>
      </pc:sldChg>
      <pc:sldChg chg="modSp mod">
        <pc:chgData name="sung hyun OH" userId="3a1be876b9fb3b69" providerId="LiveId" clId="{5388955C-2B84-4D83-AD87-3E13AD48D445}" dt="2021-09-15T05:09:42.361" v="151" actId="20577"/>
        <pc:sldMkLst>
          <pc:docMk/>
          <pc:sldMk cId="559703982" sldId="287"/>
        </pc:sldMkLst>
        <pc:spChg chg="mod">
          <ac:chgData name="sung hyun OH" userId="3a1be876b9fb3b69" providerId="LiveId" clId="{5388955C-2B84-4D83-AD87-3E13AD48D445}" dt="2021-09-15T05:09:42.361" v="151" actId="20577"/>
          <ac:spMkLst>
            <pc:docMk/>
            <pc:sldMk cId="559703982" sldId="287"/>
            <ac:spMk id="27" creationId="{2E0212A9-8B18-475C-A1C2-9972406859F2}"/>
          </ac:spMkLst>
        </pc:spChg>
        <pc:spChg chg="mod">
          <ac:chgData name="sung hyun OH" userId="3a1be876b9fb3b69" providerId="LiveId" clId="{5388955C-2B84-4D83-AD87-3E13AD48D445}" dt="2021-09-15T05:09:39.974" v="150"/>
          <ac:spMkLst>
            <pc:docMk/>
            <pc:sldMk cId="559703982" sldId="287"/>
            <ac:spMk id="48" creationId="{ED590AC4-2998-482E-AB5A-9B18F7E09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009374" y="2676872"/>
            <a:ext cx="4173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Hello World Talk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075260" y="4346555"/>
            <a:ext cx="4041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조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</a:rPr>
              <a:t>고윤석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김호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오성현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장정호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최창환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979841" cy="707886"/>
            <a:chOff x="294640" y="3596640"/>
            <a:chExt cx="297984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300168" cy="707886"/>
            <a:chOff x="294640" y="3596640"/>
            <a:chExt cx="2300168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기획 의도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주요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계획 일정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4106752" cy="707886"/>
            <a:chOff x="294640" y="3596640"/>
            <a:chExt cx="4106752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4579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개발도구 및 개발환경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2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80E0D-400B-4DD2-A151-C23AE873FCD5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426AF-B95E-4957-B867-478DD3449D6F}"/>
              </a:ext>
            </a:extLst>
          </p:cNvPr>
          <p:cNvSpPr txBox="1"/>
          <p:nvPr/>
        </p:nvSpPr>
        <p:spPr>
          <a:xfrm>
            <a:off x="8439403" y="434995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547070" y="2951946"/>
            <a:ext cx="52613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</a:rPr>
              <a:t>개발 언어 학습이 어려워</a:t>
            </a:r>
            <a:r>
              <a:rPr lang="en-US" altLang="ko-KR" sz="2800" b="1" i="1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2800" i="1" dirty="0">
                <a:solidFill>
                  <a:schemeClr val="bg1"/>
                </a:solidFill>
              </a:rPr>
              <a:t> </a:t>
            </a:r>
            <a:r>
              <a:rPr lang="ko-KR" altLang="en-US" i="1" dirty="0">
                <a:solidFill>
                  <a:schemeClr val="bg1"/>
                </a:solidFill>
              </a:rPr>
              <a:t>국내 여러 개발자와 의견을 주고받고 </a:t>
            </a:r>
            <a:endParaRPr lang="en-US" altLang="ko-KR" i="1" dirty="0">
              <a:solidFill>
                <a:schemeClr val="bg1"/>
              </a:solidFill>
            </a:endParaRPr>
          </a:p>
          <a:p>
            <a:r>
              <a:rPr lang="ko-KR" altLang="en-US" i="1" dirty="0">
                <a:solidFill>
                  <a:schemeClr val="bg1"/>
                </a:solidFill>
              </a:rPr>
              <a:t>소통도하고 학습도 하는 커뮤니티 사이트 입니다</a:t>
            </a:r>
            <a:r>
              <a:rPr lang="en-US" altLang="ko-KR" i="1" dirty="0">
                <a:solidFill>
                  <a:schemeClr val="bg1"/>
                </a:solidFill>
              </a:rPr>
              <a:t>.</a:t>
            </a:r>
            <a:endParaRPr lang="ko-KR" altLang="en-US" i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82FAFB-39C6-4574-A18D-9C081A138AEF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94E95-9E89-464A-AA43-B65E9952281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CC2F6-0A3A-4191-B089-47686B4BC668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710241" y="1671467"/>
            <a:ext cx="2809093" cy="2809093"/>
          </a:xfrm>
          <a:prstGeom prst="ellipse">
            <a:avLst/>
          </a:prstGeom>
          <a:solidFill>
            <a:srgbClr val="005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4766291" y="1671467"/>
            <a:ext cx="2809093" cy="2809093"/>
          </a:xfrm>
          <a:prstGeom prst="ellipse">
            <a:avLst/>
          </a:prstGeom>
          <a:solidFill>
            <a:srgbClr val="FFFFFF"/>
          </a:solidFill>
          <a:ln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8822341" y="1671466"/>
            <a:ext cx="2809093" cy="2809093"/>
          </a:xfrm>
          <a:prstGeom prst="ellipse">
            <a:avLst/>
          </a:prstGeom>
          <a:solidFill>
            <a:srgbClr val="417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3" y="4745007"/>
            <a:ext cx="2887651" cy="1674225"/>
            <a:chOff x="631683" y="5390664"/>
            <a:chExt cx="2887651" cy="1674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대표 개발자 커뮤니티로 개발과 관련된 다양하고 방대한 양의 정보가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</a:p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 다만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쉽게 접근성이 떨어지고 진입장벽이 높습니다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679409" y="5390664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OKKY</a:t>
              </a:r>
              <a:endPara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4745007"/>
            <a:ext cx="2887651" cy="1674225"/>
            <a:chOff x="631683" y="5390664"/>
            <a:chExt cx="2887651" cy="16742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대표 알고리즘  문제 사이트로 프로그래밍 문제를 해결한 다음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소스를 제출하고 온라인으로 채점 받을 수 있는 사이트입니다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또한 다양한 언어의 </a:t>
              </a:r>
              <a:r>
                <a:rPr lang="ko-KR" altLang="en-US" sz="1400" spc="-150">
                  <a:solidFill>
                    <a:srgbClr val="393939"/>
                  </a:solidFill>
                </a:rPr>
                <a:t>학습이 가능합니다</a:t>
              </a:r>
              <a:r>
                <a:rPr lang="en-US" altLang="ko-KR" sz="1400" spc="-15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745932" y="5390664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백준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672665" y="4745007"/>
            <a:ext cx="2887651" cy="1274115"/>
            <a:chOff x="631683" y="5390664"/>
            <a:chExt cx="2887651" cy="127411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진입장벽이 낮아 가볍고 즐겁게 사용할 수 있습니다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구글을 지향합니다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</a:p>
            <a:p>
              <a:pPr algn="just"/>
              <a:r>
                <a:rPr lang="en-US" altLang="ko-KR" sz="1600" spc="-150" dirty="0">
                  <a:solidFill>
                    <a:srgbClr val="393939"/>
                  </a:solidFill>
                </a:rPr>
                <a:t>“Simple is best”</a:t>
              </a:r>
              <a:endParaRPr lang="ko-KR" altLang="en-US" sz="16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1118040" y="5390664"/>
              <a:ext cx="1914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rgbClr val="393939"/>
                  </a:solidFill>
                  <a:latin typeface="+mj-ea"/>
                  <a:ea typeface="+mj-ea"/>
                </a:rPr>
                <a:t>Hello World Talk</a:t>
              </a:r>
              <a:endParaRPr lang="ko-KR" altLang="en-US" sz="2000" b="1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DAE9E7D2-2DA6-4899-B575-E7BD6F7F87E2}"/>
              </a:ext>
            </a:extLst>
          </p:cNvPr>
          <p:cNvSpPr/>
          <p:nvPr/>
        </p:nvSpPr>
        <p:spPr>
          <a:xfrm>
            <a:off x="3788427" y="3027028"/>
            <a:ext cx="559096" cy="506027"/>
          </a:xfrm>
          <a:prstGeom prst="mathPlus">
            <a:avLst>
              <a:gd name="adj1" fmla="val 165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1ED9C503-B549-4AF3-A61D-9BA141F89196}"/>
              </a:ext>
            </a:extLst>
          </p:cNvPr>
          <p:cNvSpPr/>
          <p:nvPr/>
        </p:nvSpPr>
        <p:spPr>
          <a:xfrm>
            <a:off x="7876071" y="2987078"/>
            <a:ext cx="495907" cy="585926"/>
          </a:xfrm>
          <a:prstGeom prst="mathEqual">
            <a:avLst>
              <a:gd name="adj1" fmla="val 17459"/>
              <a:gd name="adj2" fmla="val 117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BD4FF2-DF4B-4267-A4D3-A6FCE0A3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36" y="2933631"/>
            <a:ext cx="1648055" cy="4953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32FBFF-4452-4A88-8311-79C1C7F93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20" y="2907592"/>
            <a:ext cx="2581635" cy="53347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8479E5E-8BB0-45B5-978C-2579515BD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15" y="347472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주요 기능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70833" y="2305945"/>
            <a:ext cx="8771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라이브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368049" y="230594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검색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7011992" y="2305945"/>
            <a:ext cx="8771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게시판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877736" y="230594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학습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073965" y="3427654"/>
            <a:ext cx="1682895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원하는 기술 언어의 아이콘을 설정하고 쓰고자 하는 언어로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배우고 싶은 내용을 사진을 첨부하여 가볍게 물어볼 수 있는 라이브 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591082" y="3427654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 게시판 기능의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학습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랭킹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마이 게시판으로 구성되어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359188" y="34276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다양한 언어의 가벼운 알고리즘 문제 구성되어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0212A9-8B18-475C-A1C2-9972406859F2}"/>
              </a:ext>
            </a:extLst>
          </p:cNvPr>
          <p:cNvSpPr txBox="1"/>
          <p:nvPr/>
        </p:nvSpPr>
        <p:spPr>
          <a:xfrm>
            <a:off x="3797305" y="3427654"/>
            <a:ext cx="1682895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검색은 글로벌 하게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 파트너를 찾기 위해서는 공부하고 있는 언어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등으로 검색할 수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계획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>
            <a:cxnSpLocks/>
          </p:cNvCxnSpPr>
          <p:nvPr/>
        </p:nvCxnSpPr>
        <p:spPr>
          <a:xfrm flipV="1">
            <a:off x="1570884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30958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5065777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625441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6343313" y="1892711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~10/4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5091177" y="3799039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~10/1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596284" y="3785928"/>
            <a:ext cx="8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~9/15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9/10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767811" y="4320989"/>
            <a:ext cx="85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9740985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10191342" y="1989000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10344113" y="19856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10/15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9766385" y="377356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~10/14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9835540" y="4296365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테스트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5199827" y="434827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6396702" y="2285542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구현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10327196" y="240563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발표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400705" y="228554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UI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EA9FFA-F16F-4BA0-B5F9-EC61B3B87661}"/>
              </a:ext>
            </a:extLst>
          </p:cNvPr>
          <p:cNvSpPr txBox="1"/>
          <p:nvPr/>
        </p:nvSpPr>
        <p:spPr>
          <a:xfrm>
            <a:off x="997974" y="231138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 선정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0F80E0-8A02-477E-ABF9-538542546E87}"/>
              </a:ext>
            </a:extLst>
          </p:cNvPr>
          <p:cNvSpPr txBox="1"/>
          <p:nvPr/>
        </p:nvSpPr>
        <p:spPr>
          <a:xfrm>
            <a:off x="3349367" y="1892711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~9/24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5D6397-3519-4168-B51B-9C5EAF62414A}"/>
              </a:ext>
            </a:extLst>
          </p:cNvPr>
          <p:cNvSpPr txBox="1"/>
          <p:nvPr/>
        </p:nvSpPr>
        <p:spPr>
          <a:xfrm>
            <a:off x="964398" y="44253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개발도구 및 개발 환경</a:t>
            </a:r>
            <a:endParaRPr lang="en-US" altLang="ko-KR" sz="3600" spc="-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17B88-61BB-484C-88E4-44D5FA913B94}"/>
              </a:ext>
            </a:extLst>
          </p:cNvPr>
          <p:cNvSpPr txBox="1"/>
          <p:nvPr/>
        </p:nvSpPr>
        <p:spPr>
          <a:xfrm>
            <a:off x="221374" y="4579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CE48A5-3A2E-4F2A-9213-7FF96AD4C1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93" y="3923702"/>
            <a:ext cx="3593977" cy="19137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B23FC9-9239-4FB8-825C-13482A30FB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0" y="1334089"/>
            <a:ext cx="5750363" cy="2178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DE94B-156A-4362-963E-9DEE62DA5F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89" y="3757481"/>
            <a:ext cx="2246236" cy="22462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37B449-E3C0-4F14-9B52-8475BF09EA7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97" y="969357"/>
            <a:ext cx="3234579" cy="3234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A783E0-000B-4543-8E34-E914431A679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97" y="3588497"/>
            <a:ext cx="2300146" cy="23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241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sung hyun OH</cp:lastModifiedBy>
  <cp:revision>15</cp:revision>
  <dcterms:created xsi:type="dcterms:W3CDTF">2020-09-07T02:34:06Z</dcterms:created>
  <dcterms:modified xsi:type="dcterms:W3CDTF">2021-09-15T05:53:12Z</dcterms:modified>
</cp:coreProperties>
</file>