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1" r:id="rId6"/>
    <p:sldId id="282" r:id="rId7"/>
    <p:sldId id="283" r:id="rId8"/>
    <p:sldId id="284" r:id="rId9"/>
    <p:sldId id="287" r:id="rId10"/>
    <p:sldId id="285" r:id="rId11"/>
    <p:sldId id="264" r:id="rId12"/>
    <p:sldId id="28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63"/>
    <a:srgbClr val="FFDEB7"/>
    <a:srgbClr val="039ABD"/>
    <a:srgbClr val="C2F1FE"/>
    <a:srgbClr val="02576C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3AC4D-DA26-C82A-730F-C6231F9BC5F8}" v="4461" dt="2021-09-28T13:12:30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정호" userId="S::1624032@v.kduniv.ac.kr::2c98649b-d30d-4968-89cc-a2719c307d67" providerId="AD" clId="Web-{DA13AC4D-DA26-C82A-730F-C6231F9BC5F8}"/>
    <pc:docChg chg="addSld delSld modSld sldOrd">
      <pc:chgData name="장정호" userId="S::1624032@v.kduniv.ac.kr::2c98649b-d30d-4968-89cc-a2719c307d67" providerId="AD" clId="Web-{DA13AC4D-DA26-C82A-730F-C6231F9BC5F8}" dt="2021-09-28T13:12:30.106" v="4022" actId="14100"/>
      <pc:docMkLst>
        <pc:docMk/>
      </pc:docMkLst>
      <pc:sldChg chg="modSp">
        <pc:chgData name="장정호" userId="S::1624032@v.kduniv.ac.kr::2c98649b-d30d-4968-89cc-a2719c307d67" providerId="AD" clId="Web-{DA13AC4D-DA26-C82A-730F-C6231F9BC5F8}" dt="2021-09-28T12:46:41.309" v="3812" actId="1076"/>
        <pc:sldMkLst>
          <pc:docMk/>
          <pc:sldMk cId="1058691671" sldId="256"/>
        </pc:sldMkLst>
        <pc:spChg chg="mod">
          <ac:chgData name="장정호" userId="S::1624032@v.kduniv.ac.kr::2c98649b-d30d-4968-89cc-a2719c307d67" providerId="AD" clId="Web-{DA13AC4D-DA26-C82A-730F-C6231F9BC5F8}" dt="2021-09-28T12:46:41.309" v="3812" actId="1076"/>
          <ac:spMkLst>
            <pc:docMk/>
            <pc:sldMk cId="1058691671" sldId="256"/>
            <ac:spMk id="7" creationId="{BCC30749-8F18-4410-8EFB-5E5342F70C2B}"/>
          </ac:spMkLst>
        </pc:spChg>
      </pc:sldChg>
      <pc:sldChg chg="delSp modSp">
        <pc:chgData name="장정호" userId="S::1624032@v.kduniv.ac.kr::2c98649b-d30d-4968-89cc-a2719c307d67" providerId="AD" clId="Web-{DA13AC4D-DA26-C82A-730F-C6231F9BC5F8}" dt="2021-09-28T11:42:08.347" v="41"/>
        <pc:sldMkLst>
          <pc:docMk/>
          <pc:sldMk cId="1727507046" sldId="257"/>
        </pc:sldMkLst>
        <pc:spChg chg="mod">
          <ac:chgData name="장정호" userId="S::1624032@v.kduniv.ac.kr::2c98649b-d30d-4968-89cc-a2719c307d67" providerId="AD" clId="Web-{DA13AC4D-DA26-C82A-730F-C6231F9BC5F8}" dt="2021-09-28T11:41:46.456" v="32" actId="20577"/>
          <ac:spMkLst>
            <pc:docMk/>
            <pc:sldMk cId="1727507046" sldId="257"/>
            <ac:spMk id="10" creationId="{05B4DCA3-A481-4D37-A89E-D0CA184D86B1}"/>
          </ac:spMkLst>
        </pc:spChg>
        <pc:spChg chg="mod">
          <ac:chgData name="장정호" userId="S::1624032@v.kduniv.ac.kr::2c98649b-d30d-4968-89cc-a2719c307d67" providerId="AD" clId="Web-{DA13AC4D-DA26-C82A-730F-C6231F9BC5F8}" dt="2021-09-28T11:42:03.378" v="39" actId="20577"/>
          <ac:spMkLst>
            <pc:docMk/>
            <pc:sldMk cId="1727507046" sldId="257"/>
            <ac:spMk id="14" creationId="{EA19AF51-6E76-4F66-A2B5-9DADF5CCD1DE}"/>
          </ac:spMkLst>
        </pc:spChg>
        <pc:spChg chg="del topLvl">
          <ac:chgData name="장정호" userId="S::1624032@v.kduniv.ac.kr::2c98649b-d30d-4968-89cc-a2719c307d67" providerId="AD" clId="Web-{DA13AC4D-DA26-C82A-730F-C6231F9BC5F8}" dt="2021-09-28T11:42:08.347" v="41"/>
          <ac:spMkLst>
            <pc:docMk/>
            <pc:sldMk cId="1727507046" sldId="257"/>
            <ac:spMk id="16" creationId="{7C74DC56-20F5-4AFB-A210-14B67853BA83}"/>
          </ac:spMkLst>
        </pc:spChg>
        <pc:spChg chg="del topLvl">
          <ac:chgData name="장정호" userId="S::1624032@v.kduniv.ac.kr::2c98649b-d30d-4968-89cc-a2719c307d67" providerId="AD" clId="Web-{DA13AC4D-DA26-C82A-730F-C6231F9BC5F8}" dt="2021-09-28T11:42:06.394" v="40"/>
          <ac:spMkLst>
            <pc:docMk/>
            <pc:sldMk cId="1727507046" sldId="257"/>
            <ac:spMk id="17" creationId="{671666E2-257E-4050-BFB2-29EA59E47798}"/>
          </ac:spMkLst>
        </pc:spChg>
        <pc:grpChg chg="del">
          <ac:chgData name="장정호" userId="S::1624032@v.kduniv.ac.kr::2c98649b-d30d-4968-89cc-a2719c307d67" providerId="AD" clId="Web-{DA13AC4D-DA26-C82A-730F-C6231F9BC5F8}" dt="2021-09-28T11:42:06.394" v="40"/>
          <ac:grpSpMkLst>
            <pc:docMk/>
            <pc:sldMk cId="1727507046" sldId="257"/>
            <ac:grpSpMk id="15" creationId="{14F24966-B1AB-4691-B041-A9786E6A72D8}"/>
          </ac:grpSpMkLst>
        </pc:grpChg>
      </pc:sldChg>
      <pc:sldChg chg="modSp">
        <pc:chgData name="장정호" userId="S::1624032@v.kduniv.ac.kr::2c98649b-d30d-4968-89cc-a2719c307d67" providerId="AD" clId="Web-{DA13AC4D-DA26-C82A-730F-C6231F9BC5F8}" dt="2021-09-28T11:58:14.099" v="742" actId="20577"/>
        <pc:sldMkLst>
          <pc:docMk/>
          <pc:sldMk cId="754305281" sldId="258"/>
        </pc:sldMkLst>
        <pc:spChg chg="mod">
          <ac:chgData name="장정호" userId="S::1624032@v.kduniv.ac.kr::2c98649b-d30d-4968-89cc-a2719c307d67" providerId="AD" clId="Web-{DA13AC4D-DA26-C82A-730F-C6231F9BC5F8}" dt="2021-09-28T11:58:14.099" v="742" actId="20577"/>
          <ac:spMkLst>
            <pc:docMk/>
            <pc:sldMk cId="754305281" sldId="258"/>
            <ac:spMk id="6" creationId="{CE10D87E-0FC7-42DD-B63A-8F1C55EDC600}"/>
          </ac:spMkLst>
        </pc:spChg>
      </pc:sldChg>
      <pc:sldChg chg="modSp">
        <pc:chgData name="장정호" userId="S::1624032@v.kduniv.ac.kr::2c98649b-d30d-4968-89cc-a2719c307d67" providerId="AD" clId="Web-{DA13AC4D-DA26-C82A-730F-C6231F9BC5F8}" dt="2021-09-28T12:45:14.260" v="3790" actId="1076"/>
        <pc:sldMkLst>
          <pc:docMk/>
          <pc:sldMk cId="2624904257" sldId="259"/>
        </pc:sldMkLst>
        <pc:spChg chg="mod">
          <ac:chgData name="장정호" userId="S::1624032@v.kduniv.ac.kr::2c98649b-d30d-4968-89cc-a2719c307d67" providerId="AD" clId="Web-{DA13AC4D-DA26-C82A-730F-C6231F9BC5F8}" dt="2021-09-28T12:45:14.260" v="3790" actId="1076"/>
          <ac:spMkLst>
            <pc:docMk/>
            <pc:sldMk cId="2624904257" sldId="259"/>
            <ac:spMk id="9" creationId="{8BFEFB14-5EAB-418E-BEB0-6E7D314AD966}"/>
          </ac:spMkLst>
        </pc:spChg>
        <pc:picChg chg="mod">
          <ac:chgData name="장정호" userId="S::1624032@v.kduniv.ac.kr::2c98649b-d30d-4968-89cc-a2719c307d67" providerId="AD" clId="Web-{DA13AC4D-DA26-C82A-730F-C6231F9BC5F8}" dt="2021-09-28T12:45:10.838" v="3789" actId="1076"/>
          <ac:picMkLst>
            <pc:docMk/>
            <pc:sldMk cId="2624904257" sldId="259"/>
            <ac:picMk id="7" creationId="{695F8C0D-8C4A-4942-977F-0EA991A0C813}"/>
          </ac:picMkLst>
        </pc:picChg>
      </pc:sldChg>
      <pc:sldChg chg="del">
        <pc:chgData name="장정호" userId="S::1624032@v.kduniv.ac.kr::2c98649b-d30d-4968-89cc-a2719c307d67" providerId="AD" clId="Web-{DA13AC4D-DA26-C82A-730F-C6231F9BC5F8}" dt="2021-09-28T12:19:44.341" v="1857"/>
        <pc:sldMkLst>
          <pc:docMk/>
          <pc:sldMk cId="4112279976" sldId="260"/>
        </pc:sldMkLst>
      </pc:sldChg>
      <pc:sldChg chg="del">
        <pc:chgData name="장정호" userId="S::1624032@v.kduniv.ac.kr::2c98649b-d30d-4968-89cc-a2719c307d67" providerId="AD" clId="Web-{DA13AC4D-DA26-C82A-730F-C6231F9BC5F8}" dt="2021-09-28T12:43:13.225" v="3670"/>
        <pc:sldMkLst>
          <pc:docMk/>
          <pc:sldMk cId="903913931" sldId="261"/>
        </pc:sldMkLst>
      </pc:sldChg>
      <pc:sldChg chg="del">
        <pc:chgData name="장정호" userId="S::1624032@v.kduniv.ac.kr::2c98649b-d30d-4968-89cc-a2719c307d67" providerId="AD" clId="Web-{DA13AC4D-DA26-C82A-730F-C6231F9BC5F8}" dt="2021-09-28T12:43:13.225" v="3671"/>
        <pc:sldMkLst>
          <pc:docMk/>
          <pc:sldMk cId="1773164726" sldId="262"/>
        </pc:sldMkLst>
      </pc:sldChg>
      <pc:sldChg chg="addSp delSp modSp">
        <pc:chgData name="장정호" userId="S::1624032@v.kduniv.ac.kr::2c98649b-d30d-4968-89cc-a2719c307d67" providerId="AD" clId="Web-{DA13AC4D-DA26-C82A-730F-C6231F9BC5F8}" dt="2021-09-28T13:08:27.288" v="4018"/>
        <pc:sldMkLst>
          <pc:docMk/>
          <pc:sldMk cId="279904238" sldId="263"/>
        </pc:sldMkLst>
        <pc:spChg chg="add del mod">
          <ac:chgData name="장정호" userId="S::1624032@v.kduniv.ac.kr::2c98649b-d30d-4968-89cc-a2719c307d67" providerId="AD" clId="Web-{DA13AC4D-DA26-C82A-730F-C6231F9BC5F8}" dt="2021-09-28T11:43:21.412" v="77" actId="20577"/>
          <ac:spMkLst>
            <pc:docMk/>
            <pc:sldMk cId="279904238" sldId="263"/>
            <ac:spMk id="3" creationId="{2D596F80-1369-418D-B79C-C48A2C2E6E06}"/>
          </ac:spMkLst>
        </pc:spChg>
        <pc:spChg chg="mod">
          <ac:chgData name="장정호" userId="S::1624032@v.kduniv.ac.kr::2c98649b-d30d-4968-89cc-a2719c307d67" providerId="AD" clId="Web-{DA13AC4D-DA26-C82A-730F-C6231F9BC5F8}" dt="2021-09-28T11:43:08.521" v="58" actId="1076"/>
          <ac:spMkLst>
            <pc:docMk/>
            <pc:sldMk cId="279904238" sldId="263"/>
            <ac:spMk id="4" creationId="{583141B7-5F35-43CF-8319-4DAC989EB771}"/>
          </ac:spMkLst>
        </pc:spChg>
        <pc:spChg chg="del">
          <ac:chgData name="장정호" userId="S::1624032@v.kduniv.ac.kr::2c98649b-d30d-4968-89cc-a2719c307d67" providerId="AD" clId="Web-{DA13AC4D-DA26-C82A-730F-C6231F9BC5F8}" dt="2021-09-28T11:43:00.349" v="56"/>
          <ac:spMkLst>
            <pc:docMk/>
            <pc:sldMk cId="279904238" sldId="263"/>
            <ac:spMk id="6" creationId="{8243838A-E82B-470A-AE37-A2C4191BF91B}"/>
          </ac:spMkLst>
        </pc:spChg>
        <pc:spChg chg="del">
          <ac:chgData name="장정호" userId="S::1624032@v.kduniv.ac.kr::2c98649b-d30d-4968-89cc-a2719c307d67" providerId="AD" clId="Web-{DA13AC4D-DA26-C82A-730F-C6231F9BC5F8}" dt="2021-09-28T11:42:39.411" v="43"/>
          <ac:spMkLst>
            <pc:docMk/>
            <pc:sldMk cId="279904238" sldId="263"/>
            <ac:spMk id="17" creationId="{8ED98E6C-03D0-4BCF-BF77-515B8F696D15}"/>
          </ac:spMkLst>
        </pc:spChg>
        <pc:spChg chg="del">
          <ac:chgData name="장정호" userId="S::1624032@v.kduniv.ac.kr::2c98649b-d30d-4968-89cc-a2719c307d67" providerId="AD" clId="Web-{DA13AC4D-DA26-C82A-730F-C6231F9BC5F8}" dt="2021-09-28T11:42:38.770" v="42"/>
          <ac:spMkLst>
            <pc:docMk/>
            <pc:sldMk cId="279904238" sldId="263"/>
            <ac:spMk id="19" creationId="{8595DACB-9843-4BE5-A827-5FCBF1101D3A}"/>
          </ac:spMkLst>
        </pc:spChg>
        <pc:spChg chg="del">
          <ac:chgData name="장정호" userId="S::1624032@v.kduniv.ac.kr::2c98649b-d30d-4968-89cc-a2719c307d67" providerId="AD" clId="Web-{DA13AC4D-DA26-C82A-730F-C6231F9BC5F8}" dt="2021-09-28T11:43:24.068" v="78"/>
          <ac:spMkLst>
            <pc:docMk/>
            <pc:sldMk cId="279904238" sldId="263"/>
            <ac:spMk id="23" creationId="{E650F265-25F5-4BCF-B850-E5D418CF7309}"/>
          </ac:spMkLst>
        </pc:spChg>
        <pc:spChg chg="del">
          <ac:chgData name="장정호" userId="S::1624032@v.kduniv.ac.kr::2c98649b-d30d-4968-89cc-a2719c307d67" providerId="AD" clId="Web-{DA13AC4D-DA26-C82A-730F-C6231F9BC5F8}" dt="2021-09-28T11:42:41.801" v="44"/>
          <ac:spMkLst>
            <pc:docMk/>
            <pc:sldMk cId="279904238" sldId="263"/>
            <ac:spMk id="25" creationId="{AE7D0B0D-8933-488F-A7F0-982D21F50D3B}"/>
          </ac:spMkLst>
        </pc:spChg>
        <pc:spChg chg="del">
          <ac:chgData name="장정호" userId="S::1624032@v.kduniv.ac.kr::2c98649b-d30d-4968-89cc-a2719c307d67" providerId="AD" clId="Web-{DA13AC4D-DA26-C82A-730F-C6231F9BC5F8}" dt="2021-09-28T11:42:44.629" v="47"/>
          <ac:spMkLst>
            <pc:docMk/>
            <pc:sldMk cId="279904238" sldId="263"/>
            <ac:spMk id="27" creationId="{61656E6F-925E-42AC-8A6F-E98DC2CCBD3A}"/>
          </ac:spMkLst>
        </pc:spChg>
        <pc:spChg chg="del">
          <ac:chgData name="장정호" userId="S::1624032@v.kduniv.ac.kr::2c98649b-d30d-4968-89cc-a2719c307d67" providerId="AD" clId="Web-{DA13AC4D-DA26-C82A-730F-C6231F9BC5F8}" dt="2021-09-28T11:42:46.270" v="48"/>
          <ac:spMkLst>
            <pc:docMk/>
            <pc:sldMk cId="279904238" sldId="263"/>
            <ac:spMk id="29" creationId="{FD75D945-426B-414C-A927-DFA5612F43F9}"/>
          </ac:spMkLst>
        </pc:spChg>
        <pc:spChg chg="del mod">
          <ac:chgData name="장정호" userId="S::1624032@v.kduniv.ac.kr::2c98649b-d30d-4968-89cc-a2719c307d67" providerId="AD" clId="Web-{DA13AC4D-DA26-C82A-730F-C6231F9BC5F8}" dt="2021-09-28T11:42:50.614" v="52"/>
          <ac:spMkLst>
            <pc:docMk/>
            <pc:sldMk cId="279904238" sldId="263"/>
            <ac:spMk id="31" creationId="{4D155BBD-1397-423A-BBD3-209ADF3B1733}"/>
          </ac:spMkLst>
        </pc:spChg>
        <pc:spChg chg="del">
          <ac:chgData name="장정호" userId="S::1624032@v.kduniv.ac.kr::2c98649b-d30d-4968-89cc-a2719c307d67" providerId="AD" clId="Web-{DA13AC4D-DA26-C82A-730F-C6231F9BC5F8}" dt="2021-09-28T11:42:48.505" v="50"/>
          <ac:spMkLst>
            <pc:docMk/>
            <pc:sldMk cId="279904238" sldId="263"/>
            <ac:spMk id="33" creationId="{8F050828-A95E-4D18-8D9F-D407D5C04C5A}"/>
          </ac:spMkLst>
        </pc:spChg>
        <pc:spChg chg="del">
          <ac:chgData name="장정호" userId="S::1624032@v.kduniv.ac.kr::2c98649b-d30d-4968-89cc-a2719c307d67" providerId="AD" clId="Web-{DA13AC4D-DA26-C82A-730F-C6231F9BC5F8}" dt="2021-09-28T11:42:51.130" v="53"/>
          <ac:spMkLst>
            <pc:docMk/>
            <pc:sldMk cId="279904238" sldId="263"/>
            <ac:spMk id="35" creationId="{D5EB11E5-CAE3-472D-B4A8-0A35BCC9CFF3}"/>
          </ac:spMkLst>
        </pc:spChg>
        <pc:spChg chg="del">
          <ac:chgData name="장정호" userId="S::1624032@v.kduniv.ac.kr::2c98649b-d30d-4968-89cc-a2719c307d67" providerId="AD" clId="Web-{DA13AC4D-DA26-C82A-730F-C6231F9BC5F8}" dt="2021-09-28T11:42:47.895" v="49"/>
          <ac:spMkLst>
            <pc:docMk/>
            <pc:sldMk cId="279904238" sldId="263"/>
            <ac:spMk id="37" creationId="{D028A109-FC76-489A-88C9-338897D49A7A}"/>
          </ac:spMkLst>
        </pc:spChg>
        <pc:spChg chg="del">
          <ac:chgData name="장정호" userId="S::1624032@v.kduniv.ac.kr::2c98649b-d30d-4968-89cc-a2719c307d67" providerId="AD" clId="Web-{DA13AC4D-DA26-C82A-730F-C6231F9BC5F8}" dt="2021-09-28T11:42:49.645" v="51"/>
          <ac:spMkLst>
            <pc:docMk/>
            <pc:sldMk cId="279904238" sldId="263"/>
            <ac:spMk id="39" creationId="{8DB86BB7-97C3-4380-A109-15020C8DFA5A}"/>
          </ac:spMkLst>
        </pc:spChg>
        <pc:graphicFrameChg chg="add del mod">
          <ac:chgData name="장정호" userId="S::1624032@v.kduniv.ac.kr::2c98649b-d30d-4968-89cc-a2719c307d67" providerId="AD" clId="Web-{DA13AC4D-DA26-C82A-730F-C6231F9BC5F8}" dt="2021-09-28T11:44:33.492" v="81"/>
          <ac:graphicFrameMkLst>
            <pc:docMk/>
            <pc:sldMk cId="279904238" sldId="263"/>
            <ac:graphicFrameMk id="7" creationId="{98406A52-D77C-4DFA-9F38-E33304318415}"/>
          </ac:graphicFrameMkLst>
        </pc:graphicFrameChg>
        <pc:graphicFrameChg chg="add del mod modGraphic">
          <ac:chgData name="장정호" userId="S::1624032@v.kduniv.ac.kr::2c98649b-d30d-4968-89cc-a2719c307d67" providerId="AD" clId="Web-{DA13AC4D-DA26-C82A-730F-C6231F9BC5F8}" dt="2021-09-28T11:46:29.968" v="104"/>
          <ac:graphicFrameMkLst>
            <pc:docMk/>
            <pc:sldMk cId="279904238" sldId="263"/>
            <ac:graphicFrameMk id="8" creationId="{EA6086E2-7D5A-46FC-B197-FA7ECFD61A03}"/>
          </ac:graphicFrameMkLst>
        </pc:graphicFrameChg>
        <pc:graphicFrameChg chg="add mod modGraphic">
          <ac:chgData name="장정호" userId="S::1624032@v.kduniv.ac.kr::2c98649b-d30d-4968-89cc-a2719c307d67" providerId="AD" clId="Web-{DA13AC4D-DA26-C82A-730F-C6231F9BC5F8}" dt="2021-09-28T13:08:27.288" v="4018"/>
          <ac:graphicFrameMkLst>
            <pc:docMk/>
            <pc:sldMk cId="279904238" sldId="263"/>
            <ac:graphicFrameMk id="9" creationId="{4D917054-0FFC-47ED-BEE0-162636FC38DC}"/>
          </ac:graphicFrameMkLst>
        </pc:graphicFrameChg>
      </pc:sldChg>
      <pc:sldChg chg="modSp">
        <pc:chgData name="장정호" userId="S::1624032@v.kduniv.ac.kr::2c98649b-d30d-4968-89cc-a2719c307d67" providerId="AD" clId="Web-{DA13AC4D-DA26-C82A-730F-C6231F9BC5F8}" dt="2021-09-28T12:45:31.963" v="3796" actId="20577"/>
        <pc:sldMkLst>
          <pc:docMk/>
          <pc:sldMk cId="4083838887" sldId="264"/>
        </pc:sldMkLst>
        <pc:spChg chg="mod">
          <ac:chgData name="장정호" userId="S::1624032@v.kduniv.ac.kr::2c98649b-d30d-4968-89cc-a2719c307d67" providerId="AD" clId="Web-{DA13AC4D-DA26-C82A-730F-C6231F9BC5F8}" dt="2021-09-28T12:45:31.963" v="3796" actId="20577"/>
          <ac:spMkLst>
            <pc:docMk/>
            <pc:sldMk cId="4083838887" sldId="264"/>
            <ac:spMk id="6" creationId="{CE10D87E-0FC7-42DD-B63A-8F1C55EDC600}"/>
          </ac:spMkLst>
        </pc:spChg>
      </pc:sldChg>
      <pc:sldChg chg="del">
        <pc:chgData name="장정호" userId="S::1624032@v.kduniv.ac.kr::2c98649b-d30d-4968-89cc-a2719c307d67" providerId="AD" clId="Web-{DA13AC4D-DA26-C82A-730F-C6231F9BC5F8}" dt="2021-09-28T12:43:17.053" v="3673"/>
        <pc:sldMkLst>
          <pc:docMk/>
          <pc:sldMk cId="3327740" sldId="265"/>
        </pc:sldMkLst>
      </pc:sldChg>
      <pc:sldChg chg="del">
        <pc:chgData name="장정호" userId="S::1624032@v.kduniv.ac.kr::2c98649b-d30d-4968-89cc-a2719c307d67" providerId="AD" clId="Web-{DA13AC4D-DA26-C82A-730F-C6231F9BC5F8}" dt="2021-09-28T12:43:23.897" v="3684"/>
        <pc:sldMkLst>
          <pc:docMk/>
          <pc:sldMk cId="761697377" sldId="266"/>
        </pc:sldMkLst>
      </pc:sldChg>
      <pc:sldChg chg="del">
        <pc:chgData name="장정호" userId="S::1624032@v.kduniv.ac.kr::2c98649b-d30d-4968-89cc-a2719c307d67" providerId="AD" clId="Web-{DA13AC4D-DA26-C82A-730F-C6231F9BC5F8}" dt="2021-09-28T12:43:23.897" v="3683"/>
        <pc:sldMkLst>
          <pc:docMk/>
          <pc:sldMk cId="962341560" sldId="267"/>
        </pc:sldMkLst>
      </pc:sldChg>
      <pc:sldChg chg="del">
        <pc:chgData name="장정호" userId="S::1624032@v.kduniv.ac.kr::2c98649b-d30d-4968-89cc-a2719c307d67" providerId="AD" clId="Web-{DA13AC4D-DA26-C82A-730F-C6231F9BC5F8}" dt="2021-09-28T12:43:23.897" v="3685"/>
        <pc:sldMkLst>
          <pc:docMk/>
          <pc:sldMk cId="370808341" sldId="268"/>
        </pc:sldMkLst>
      </pc:sldChg>
      <pc:sldChg chg="del">
        <pc:chgData name="장정호" userId="S::1624032@v.kduniv.ac.kr::2c98649b-d30d-4968-89cc-a2719c307d67" providerId="AD" clId="Web-{DA13AC4D-DA26-C82A-730F-C6231F9BC5F8}" dt="2021-09-28T12:43:23.897" v="3682"/>
        <pc:sldMkLst>
          <pc:docMk/>
          <pc:sldMk cId="2557884604" sldId="269"/>
        </pc:sldMkLst>
      </pc:sldChg>
      <pc:sldChg chg="del">
        <pc:chgData name="장정호" userId="S::1624032@v.kduniv.ac.kr::2c98649b-d30d-4968-89cc-a2719c307d67" providerId="AD" clId="Web-{DA13AC4D-DA26-C82A-730F-C6231F9BC5F8}" dt="2021-09-28T12:43:23.897" v="3681"/>
        <pc:sldMkLst>
          <pc:docMk/>
          <pc:sldMk cId="2048252060" sldId="270"/>
        </pc:sldMkLst>
      </pc:sldChg>
      <pc:sldChg chg="del">
        <pc:chgData name="장정호" userId="S::1624032@v.kduniv.ac.kr::2c98649b-d30d-4968-89cc-a2719c307d67" providerId="AD" clId="Web-{DA13AC4D-DA26-C82A-730F-C6231F9BC5F8}" dt="2021-09-28T12:43:23.881" v="3680"/>
        <pc:sldMkLst>
          <pc:docMk/>
          <pc:sldMk cId="4113825714" sldId="271"/>
        </pc:sldMkLst>
      </pc:sldChg>
      <pc:sldChg chg="del">
        <pc:chgData name="장정호" userId="S::1624032@v.kduniv.ac.kr::2c98649b-d30d-4968-89cc-a2719c307d67" providerId="AD" clId="Web-{DA13AC4D-DA26-C82A-730F-C6231F9BC5F8}" dt="2021-09-28T12:43:23.881" v="3679"/>
        <pc:sldMkLst>
          <pc:docMk/>
          <pc:sldMk cId="2876003115" sldId="272"/>
        </pc:sldMkLst>
      </pc:sldChg>
      <pc:sldChg chg="del">
        <pc:chgData name="장정호" userId="S::1624032@v.kduniv.ac.kr::2c98649b-d30d-4968-89cc-a2719c307d67" providerId="AD" clId="Web-{DA13AC4D-DA26-C82A-730F-C6231F9BC5F8}" dt="2021-09-28T12:43:23.881" v="3678"/>
        <pc:sldMkLst>
          <pc:docMk/>
          <pc:sldMk cId="3341353386" sldId="273"/>
        </pc:sldMkLst>
      </pc:sldChg>
      <pc:sldChg chg="del">
        <pc:chgData name="장정호" userId="S::1624032@v.kduniv.ac.kr::2c98649b-d30d-4968-89cc-a2719c307d67" providerId="AD" clId="Web-{DA13AC4D-DA26-C82A-730F-C6231F9BC5F8}" dt="2021-09-28T12:43:23.866" v="3677"/>
        <pc:sldMkLst>
          <pc:docMk/>
          <pc:sldMk cId="19098713" sldId="274"/>
        </pc:sldMkLst>
      </pc:sldChg>
      <pc:sldChg chg="del">
        <pc:chgData name="장정호" userId="S::1624032@v.kduniv.ac.kr::2c98649b-d30d-4968-89cc-a2719c307d67" providerId="AD" clId="Web-{DA13AC4D-DA26-C82A-730F-C6231F9BC5F8}" dt="2021-09-28T12:43:23.866" v="3676"/>
        <pc:sldMkLst>
          <pc:docMk/>
          <pc:sldMk cId="682157520" sldId="275"/>
        </pc:sldMkLst>
      </pc:sldChg>
      <pc:sldChg chg="del">
        <pc:chgData name="장정호" userId="S::1624032@v.kduniv.ac.kr::2c98649b-d30d-4968-89cc-a2719c307d67" providerId="AD" clId="Web-{DA13AC4D-DA26-C82A-730F-C6231F9BC5F8}" dt="2021-09-28T12:43:23.866" v="3675"/>
        <pc:sldMkLst>
          <pc:docMk/>
          <pc:sldMk cId="2118081177" sldId="276"/>
        </pc:sldMkLst>
      </pc:sldChg>
      <pc:sldChg chg="del">
        <pc:chgData name="장정호" userId="S::1624032@v.kduniv.ac.kr::2c98649b-d30d-4968-89cc-a2719c307d67" providerId="AD" clId="Web-{DA13AC4D-DA26-C82A-730F-C6231F9BC5F8}" dt="2021-09-28T12:43:23.850" v="3674"/>
        <pc:sldMkLst>
          <pc:docMk/>
          <pc:sldMk cId="2120115233" sldId="277"/>
        </pc:sldMkLst>
      </pc:sldChg>
      <pc:sldChg chg="del">
        <pc:chgData name="장정호" userId="S::1624032@v.kduniv.ac.kr::2c98649b-d30d-4968-89cc-a2719c307d67" providerId="AD" clId="Web-{DA13AC4D-DA26-C82A-730F-C6231F9BC5F8}" dt="2021-09-28T12:43:17.053" v="3672"/>
        <pc:sldMkLst>
          <pc:docMk/>
          <pc:sldMk cId="1377799875" sldId="278"/>
        </pc:sldMkLst>
      </pc:sldChg>
      <pc:sldChg chg="add del">
        <pc:chgData name="장정호" userId="S::1624032@v.kduniv.ac.kr::2c98649b-d30d-4968-89cc-a2719c307d67" providerId="AD" clId="Web-{DA13AC4D-DA26-C82A-730F-C6231F9BC5F8}" dt="2021-09-28T12:44:48.212" v="3766"/>
        <pc:sldMkLst>
          <pc:docMk/>
          <pc:sldMk cId="2272511670" sldId="279"/>
        </pc:sldMkLst>
      </pc:sldChg>
      <pc:sldChg chg="add del">
        <pc:chgData name="장정호" userId="S::1624032@v.kduniv.ac.kr::2c98649b-d30d-4968-89cc-a2719c307d67" providerId="AD" clId="Web-{DA13AC4D-DA26-C82A-730F-C6231F9BC5F8}" dt="2021-09-28T12:44:48.821" v="3767"/>
        <pc:sldMkLst>
          <pc:docMk/>
          <pc:sldMk cId="703557780" sldId="280"/>
        </pc:sldMkLst>
      </pc:sldChg>
      <pc:sldChg chg="modSp add replId">
        <pc:chgData name="장정호" userId="S::1624032@v.kduniv.ac.kr::2c98649b-d30d-4968-89cc-a2719c307d67" providerId="AD" clId="Web-{DA13AC4D-DA26-C82A-730F-C6231F9BC5F8}" dt="2021-09-28T12:19:37.622" v="1855"/>
        <pc:sldMkLst>
          <pc:docMk/>
          <pc:sldMk cId="4278155868" sldId="281"/>
        </pc:sldMkLst>
        <pc:graphicFrameChg chg="mod modGraphic">
          <ac:chgData name="장정호" userId="S::1624032@v.kduniv.ac.kr::2c98649b-d30d-4968-89cc-a2719c307d67" providerId="AD" clId="Web-{DA13AC4D-DA26-C82A-730F-C6231F9BC5F8}" dt="2021-09-28T12:19:37.622" v="1855"/>
          <ac:graphicFrameMkLst>
            <pc:docMk/>
            <pc:sldMk cId="4278155868" sldId="281"/>
            <ac:graphicFrameMk id="9" creationId="{4D917054-0FFC-47ED-BEE0-162636FC38DC}"/>
          </ac:graphicFrameMkLst>
        </pc:graphicFrameChg>
      </pc:sldChg>
      <pc:sldChg chg="modSp add replId">
        <pc:chgData name="장정호" userId="S::1624032@v.kduniv.ac.kr::2c98649b-d30d-4968-89cc-a2719c307d67" providerId="AD" clId="Web-{DA13AC4D-DA26-C82A-730F-C6231F9BC5F8}" dt="2021-09-28T12:22:50.549" v="2270"/>
        <pc:sldMkLst>
          <pc:docMk/>
          <pc:sldMk cId="204922693" sldId="282"/>
        </pc:sldMkLst>
        <pc:graphicFrameChg chg="mod modGraphic">
          <ac:chgData name="장정호" userId="S::1624032@v.kduniv.ac.kr::2c98649b-d30d-4968-89cc-a2719c307d67" providerId="AD" clId="Web-{DA13AC4D-DA26-C82A-730F-C6231F9BC5F8}" dt="2021-09-28T12:22:50.549" v="2270"/>
          <ac:graphicFrameMkLst>
            <pc:docMk/>
            <pc:sldMk cId="204922693" sldId="282"/>
            <ac:graphicFrameMk id="9" creationId="{4D917054-0FFC-47ED-BEE0-162636FC38DC}"/>
          </ac:graphicFrameMkLst>
        </pc:graphicFrameChg>
      </pc:sldChg>
      <pc:sldChg chg="addSp modSp add replId">
        <pc:chgData name="장정호" userId="S::1624032@v.kduniv.ac.kr::2c98649b-d30d-4968-89cc-a2719c307d67" providerId="AD" clId="Web-{DA13AC4D-DA26-C82A-730F-C6231F9BC5F8}" dt="2021-09-28T12:27:56.980" v="2694"/>
        <pc:sldMkLst>
          <pc:docMk/>
          <pc:sldMk cId="3657689285" sldId="283"/>
        </pc:sldMkLst>
        <pc:graphicFrameChg chg="add mod modGraphic">
          <ac:chgData name="장정호" userId="S::1624032@v.kduniv.ac.kr::2c98649b-d30d-4968-89cc-a2719c307d67" providerId="AD" clId="Web-{DA13AC4D-DA26-C82A-730F-C6231F9BC5F8}" dt="2021-09-28T12:27:56.980" v="2694"/>
          <ac:graphicFrameMkLst>
            <pc:docMk/>
            <pc:sldMk cId="3657689285" sldId="283"/>
            <ac:graphicFrameMk id="8" creationId="{6B6DA401-9B63-46FA-B396-0D1DB82F81B7}"/>
          </ac:graphicFrameMkLst>
        </pc:graphicFrameChg>
        <pc:graphicFrameChg chg="mod modGraphic">
          <ac:chgData name="장정호" userId="S::1624032@v.kduniv.ac.kr::2c98649b-d30d-4968-89cc-a2719c307d67" providerId="AD" clId="Web-{DA13AC4D-DA26-C82A-730F-C6231F9BC5F8}" dt="2021-09-28T12:25:29.272" v="2516"/>
          <ac:graphicFrameMkLst>
            <pc:docMk/>
            <pc:sldMk cId="3657689285" sldId="283"/>
            <ac:graphicFrameMk id="9" creationId="{4D917054-0FFC-47ED-BEE0-162636FC38DC}"/>
          </ac:graphicFrameMkLst>
        </pc:graphicFrameChg>
      </pc:sldChg>
      <pc:sldChg chg="addSp modSp add replId">
        <pc:chgData name="장정호" userId="S::1624032@v.kduniv.ac.kr::2c98649b-d30d-4968-89cc-a2719c307d67" providerId="AD" clId="Web-{DA13AC4D-DA26-C82A-730F-C6231F9BC5F8}" dt="2021-09-28T13:07:50.318" v="3997"/>
        <pc:sldMkLst>
          <pc:docMk/>
          <pc:sldMk cId="957855628" sldId="284"/>
        </pc:sldMkLst>
        <pc:graphicFrameChg chg="mod modGraphic">
          <ac:chgData name="장정호" userId="S::1624032@v.kduniv.ac.kr::2c98649b-d30d-4968-89cc-a2719c307d67" providerId="AD" clId="Web-{DA13AC4D-DA26-C82A-730F-C6231F9BC5F8}" dt="2021-09-28T12:30:10.468" v="3005"/>
          <ac:graphicFrameMkLst>
            <pc:docMk/>
            <pc:sldMk cId="957855628" sldId="284"/>
            <ac:graphicFrameMk id="8" creationId="{6B6DA401-9B63-46FA-B396-0D1DB82F81B7}"/>
          </ac:graphicFrameMkLst>
        </pc:graphicFrameChg>
        <pc:graphicFrameChg chg="mod modGraphic">
          <ac:chgData name="장정호" userId="S::1624032@v.kduniv.ac.kr::2c98649b-d30d-4968-89cc-a2719c307d67" providerId="AD" clId="Web-{DA13AC4D-DA26-C82A-730F-C6231F9BC5F8}" dt="2021-09-28T12:29:27.920" v="2861"/>
          <ac:graphicFrameMkLst>
            <pc:docMk/>
            <pc:sldMk cId="957855628" sldId="284"/>
            <ac:graphicFrameMk id="9" creationId="{4D917054-0FFC-47ED-BEE0-162636FC38DC}"/>
          </ac:graphicFrameMkLst>
        </pc:graphicFrameChg>
        <pc:graphicFrameChg chg="add mod modGraphic">
          <ac:chgData name="장정호" userId="S::1624032@v.kduniv.ac.kr::2c98649b-d30d-4968-89cc-a2719c307d67" providerId="AD" clId="Web-{DA13AC4D-DA26-C82A-730F-C6231F9BC5F8}" dt="2021-09-28T13:07:50.318" v="3997"/>
          <ac:graphicFrameMkLst>
            <pc:docMk/>
            <pc:sldMk cId="957855628" sldId="284"/>
            <ac:graphicFrameMk id="10" creationId="{A360A85E-CD44-418A-A122-7D52137199DD}"/>
          </ac:graphicFrameMkLst>
        </pc:graphicFrameChg>
        <pc:graphicFrameChg chg="add mod modGraphic">
          <ac:chgData name="장정호" userId="S::1624032@v.kduniv.ac.kr::2c98649b-d30d-4968-89cc-a2719c307d67" providerId="AD" clId="Web-{DA13AC4D-DA26-C82A-730F-C6231F9BC5F8}" dt="2021-09-28T12:39:44.156" v="3279"/>
          <ac:graphicFrameMkLst>
            <pc:docMk/>
            <pc:sldMk cId="957855628" sldId="284"/>
            <ac:graphicFrameMk id="11" creationId="{42EB9B77-6A99-420F-B987-F7AA25F71906}"/>
          </ac:graphicFrameMkLst>
        </pc:graphicFrameChg>
      </pc:sldChg>
      <pc:sldChg chg="delSp modSp add ord replId">
        <pc:chgData name="장정호" userId="S::1624032@v.kduniv.ac.kr::2c98649b-d30d-4968-89cc-a2719c307d67" providerId="AD" clId="Web-{DA13AC4D-DA26-C82A-730F-C6231F9BC5F8}" dt="2021-09-28T12:43:02.912" v="3669"/>
        <pc:sldMkLst>
          <pc:docMk/>
          <pc:sldMk cId="3937346099" sldId="285"/>
        </pc:sldMkLst>
        <pc:graphicFrameChg chg="del">
          <ac:chgData name="장정호" userId="S::1624032@v.kduniv.ac.kr::2c98649b-d30d-4968-89cc-a2719c307d67" providerId="AD" clId="Web-{DA13AC4D-DA26-C82A-730F-C6231F9BC5F8}" dt="2021-09-28T12:40:22.783" v="3282"/>
          <ac:graphicFrameMkLst>
            <pc:docMk/>
            <pc:sldMk cId="3937346099" sldId="285"/>
            <ac:graphicFrameMk id="8" creationId="{6B6DA401-9B63-46FA-B396-0D1DB82F81B7}"/>
          </ac:graphicFrameMkLst>
        </pc:graphicFrameChg>
        <pc:graphicFrameChg chg="mod modGraphic">
          <ac:chgData name="장정호" userId="S::1624032@v.kduniv.ac.kr::2c98649b-d30d-4968-89cc-a2719c307d67" providerId="AD" clId="Web-{DA13AC4D-DA26-C82A-730F-C6231F9BC5F8}" dt="2021-09-28T12:43:02.912" v="3669"/>
          <ac:graphicFrameMkLst>
            <pc:docMk/>
            <pc:sldMk cId="3937346099" sldId="285"/>
            <ac:graphicFrameMk id="9" creationId="{4D917054-0FFC-47ED-BEE0-162636FC38DC}"/>
          </ac:graphicFrameMkLst>
        </pc:graphicFrameChg>
      </pc:sldChg>
      <pc:sldChg chg="addSp delSp modSp add ord replId">
        <pc:chgData name="장정호" userId="S::1624032@v.kduniv.ac.kr::2c98649b-d30d-4968-89cc-a2719c307d67" providerId="AD" clId="Web-{DA13AC4D-DA26-C82A-730F-C6231F9BC5F8}" dt="2021-09-28T13:12:30.106" v="4022" actId="14100"/>
        <pc:sldMkLst>
          <pc:docMk/>
          <pc:sldMk cId="4131249409" sldId="286"/>
        </pc:sldMkLst>
        <pc:spChg chg="mod">
          <ac:chgData name="장정호" userId="S::1624032@v.kduniv.ac.kr::2c98649b-d30d-4968-89cc-a2719c307d67" providerId="AD" clId="Web-{DA13AC4D-DA26-C82A-730F-C6231F9BC5F8}" dt="2021-09-28T12:45:48.557" v="3804" actId="20577"/>
          <ac:spMkLst>
            <pc:docMk/>
            <pc:sldMk cId="4131249409" sldId="286"/>
            <ac:spMk id="3" creationId="{2D596F80-1369-418D-B79C-C48A2C2E6E06}"/>
          </ac:spMkLst>
        </pc:spChg>
        <pc:spChg chg="mod">
          <ac:chgData name="장정호" userId="S::1624032@v.kduniv.ac.kr::2c98649b-d30d-4968-89cc-a2719c307d67" providerId="AD" clId="Web-{DA13AC4D-DA26-C82A-730F-C6231F9BC5F8}" dt="2021-09-28T12:45:21.432" v="3792" actId="20577"/>
          <ac:spMkLst>
            <pc:docMk/>
            <pc:sldMk cId="4131249409" sldId="286"/>
            <ac:spMk id="4" creationId="{583141B7-5F35-43CF-8319-4DAC989EB771}"/>
          </ac:spMkLst>
        </pc:spChg>
        <pc:graphicFrameChg chg="del">
          <ac:chgData name="장정호" userId="S::1624032@v.kduniv.ac.kr::2c98649b-d30d-4968-89cc-a2719c307d67" providerId="AD" clId="Web-{DA13AC4D-DA26-C82A-730F-C6231F9BC5F8}" dt="2021-09-28T12:45:55.776" v="3805"/>
          <ac:graphicFrameMkLst>
            <pc:docMk/>
            <pc:sldMk cId="4131249409" sldId="286"/>
            <ac:graphicFrameMk id="9" creationId="{4D917054-0FFC-47ED-BEE0-162636FC38DC}"/>
          </ac:graphicFrameMkLst>
        </pc:graphicFrameChg>
        <pc:picChg chg="add mod">
          <ac:chgData name="장정호" userId="S::1624032@v.kduniv.ac.kr::2c98649b-d30d-4968-89cc-a2719c307d67" providerId="AD" clId="Web-{DA13AC4D-DA26-C82A-730F-C6231F9BC5F8}" dt="2021-09-28T13:12:30.106" v="4022" actId="14100"/>
          <ac:picMkLst>
            <pc:docMk/>
            <pc:sldMk cId="4131249409" sldId="286"/>
            <ac:picMk id="6" creationId="{711AEA7D-E153-4908-9C54-5070C1B60EAA}"/>
          </ac:picMkLst>
        </pc:picChg>
      </pc:sldChg>
      <pc:sldChg chg="delSp modSp add ord replId">
        <pc:chgData name="장정호" userId="S::1624032@v.kduniv.ac.kr::2c98649b-d30d-4968-89cc-a2719c307d67" providerId="AD" clId="Web-{DA13AC4D-DA26-C82A-730F-C6231F9BC5F8}" dt="2021-09-28T13:07:09.942" v="3953"/>
        <pc:sldMkLst>
          <pc:docMk/>
          <pc:sldMk cId="145603376" sldId="287"/>
        </pc:sldMkLst>
        <pc:graphicFrameChg chg="del mod modGraphic">
          <ac:chgData name="장정호" userId="S::1624032@v.kduniv.ac.kr::2c98649b-d30d-4968-89cc-a2719c307d67" providerId="AD" clId="Web-{DA13AC4D-DA26-C82A-730F-C6231F9BC5F8}" dt="2021-09-28T13:05:52.205" v="3817"/>
          <ac:graphicFrameMkLst>
            <pc:docMk/>
            <pc:sldMk cId="145603376" sldId="287"/>
            <ac:graphicFrameMk id="8" creationId="{6B6DA401-9B63-46FA-B396-0D1DB82F81B7}"/>
          </ac:graphicFrameMkLst>
        </pc:graphicFrameChg>
        <pc:graphicFrameChg chg="mod modGraphic">
          <ac:chgData name="장정호" userId="S::1624032@v.kduniv.ac.kr::2c98649b-d30d-4968-89cc-a2719c307d67" providerId="AD" clId="Web-{DA13AC4D-DA26-C82A-730F-C6231F9BC5F8}" dt="2021-09-28T13:07:09.942" v="3953"/>
          <ac:graphicFrameMkLst>
            <pc:docMk/>
            <pc:sldMk cId="145603376" sldId="287"/>
            <ac:graphicFrameMk id="9" creationId="{4D917054-0FFC-47ED-BEE0-162636FC38DC}"/>
          </ac:graphicFrameMkLst>
        </pc:graphicFrameChg>
        <pc:graphicFrameChg chg="del mod modGraphic">
          <ac:chgData name="장정호" userId="S::1624032@v.kduniv.ac.kr::2c98649b-d30d-4968-89cc-a2719c307d67" providerId="AD" clId="Web-{DA13AC4D-DA26-C82A-730F-C6231F9BC5F8}" dt="2021-09-28T13:05:58.549" v="3820"/>
          <ac:graphicFrameMkLst>
            <pc:docMk/>
            <pc:sldMk cId="145603376" sldId="287"/>
            <ac:graphicFrameMk id="10" creationId="{A360A85E-CD44-418A-A122-7D52137199DD}"/>
          </ac:graphicFrameMkLst>
        </pc:graphicFrameChg>
        <pc:graphicFrameChg chg="del">
          <ac:chgData name="장정호" userId="S::1624032@v.kduniv.ac.kr::2c98649b-d30d-4968-89cc-a2719c307d67" providerId="AD" clId="Web-{DA13AC4D-DA26-C82A-730F-C6231F9BC5F8}" dt="2021-09-28T13:06:01.628" v="3821"/>
          <ac:graphicFrameMkLst>
            <pc:docMk/>
            <pc:sldMk cId="145603376" sldId="287"/>
            <ac:graphicFrameMk id="11" creationId="{42EB9B77-6A99-420F-B987-F7AA25F7190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6654018" y="5122594"/>
            <a:ext cx="683002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b="1" dirty="0">
                <a:solidFill>
                  <a:srgbClr val="FDBB63"/>
                </a:solidFill>
              </a:rPr>
              <a:t>1조 </a:t>
            </a:r>
            <a:r>
              <a:rPr lang="en-US" altLang="ko-KR" sz="6000" b="1" dirty="0" err="1">
                <a:solidFill>
                  <a:srgbClr val="FDBB63"/>
                </a:solidFill>
              </a:rPr>
              <a:t>살려조</a:t>
            </a:r>
            <a:endParaRPr lang="en-US" altLang="ko-KR" sz="6000" b="1" dirty="0">
              <a:solidFill>
                <a:srgbClr val="FDBB6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68608"/>
              </p:ext>
            </p:extLst>
          </p:nvPr>
        </p:nvGraphicFramePr>
        <p:xfrm>
          <a:off x="1302819" y="2063952"/>
          <a:ext cx="959570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537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1709615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012456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첨부파일번호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CHATCODE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코드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ORIGINALFILE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원본파일명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CHANGFILE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변경파일명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CHANGEFILE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업로드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UPLOADDATE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4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051483" y="3105834"/>
            <a:ext cx="208903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DB 모델링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10185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DB 모델링</a:t>
            </a:r>
            <a:endParaRPr lang="ko-KR" dirty="0">
              <a:solidFill>
                <a:schemeClr val="bg1"/>
              </a:solidFill>
              <a:latin typeface="Arial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11AEA7D-E153-4908-9C54-5070C1B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7" y="1281701"/>
            <a:ext cx="11838353" cy="54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4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3717620" y="2618559"/>
            <a:ext cx="4664995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ko-KR" sz="6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6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 MUCH!!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2490546" cy="523220"/>
            <a:chOff x="856623" y="2936557"/>
            <a:chExt cx="2490546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84858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테이블 정의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258111" cy="523220"/>
            <a:chOff x="856623" y="2936557"/>
            <a:chExt cx="225811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61614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DB 모델링</a:t>
              </a:r>
              <a:endParaRPr lang="ko-KR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901603" y="3105834"/>
            <a:ext cx="238879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테이블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79531"/>
              </p:ext>
            </p:extLst>
          </p:nvPr>
        </p:nvGraphicFramePr>
        <p:xfrm>
          <a:off x="1312588" y="1243337"/>
          <a:ext cx="959571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컬럼설명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MGRADENO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UNIQ_NOT_NULL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MUSERPWD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579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MNICKNAME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신고스택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681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프로필사진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수정일시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MREVICE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89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삭제 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66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가입 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1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7265"/>
              </p:ext>
            </p:extLst>
          </p:nvPr>
        </p:nvGraphicFramePr>
        <p:xfrm>
          <a:off x="1273511" y="1458260"/>
          <a:ext cx="959571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컬럼설명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게시판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BDATE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첨부파일 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BFILE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257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좋아요 여부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BLIKE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785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게시글내용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681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수정일시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BREVICE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삭제일시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BDELETE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8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5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06438"/>
              </p:ext>
            </p:extLst>
          </p:nvPr>
        </p:nvGraphicFramePr>
        <p:xfrm>
          <a:off x="1273511" y="1458260"/>
          <a:ext cx="959571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댓글번호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댓글내용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수정일시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CREVISE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삭제일시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257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첨부파일번호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FNO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7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74269"/>
              </p:ext>
            </p:extLst>
          </p:nvPr>
        </p:nvGraphicFramePr>
        <p:xfrm>
          <a:off x="1302819" y="1253106"/>
          <a:ext cx="95957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첨부파일번호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원본파일명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ONAME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변경파일명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업로드날짜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B6DA401-9B63-46FA-B396-0D1DB82F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38748"/>
              </p:ext>
            </p:extLst>
          </p:nvPr>
        </p:nvGraphicFramePr>
        <p:xfrm>
          <a:off x="1293049" y="3978721"/>
          <a:ext cx="95957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첨부파일번호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댓글번호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원본파일명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ONAME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NOT_NULL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96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변경파일명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업로드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4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8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75687"/>
              </p:ext>
            </p:extLst>
          </p:nvPr>
        </p:nvGraphicFramePr>
        <p:xfrm>
          <a:off x="1302819" y="1253106"/>
          <a:ext cx="9595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GRADENO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등급이름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GRADE_NAME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NOT_NULL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B6DA401-9B63-46FA-B396-0D1DB82F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12839"/>
              </p:ext>
            </p:extLst>
          </p:nvPr>
        </p:nvGraphicFramePr>
        <p:xfrm>
          <a:off x="1283280" y="2650106"/>
          <a:ext cx="9595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69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2022229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게시판 타입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게시판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BNAME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360A85E-CD44-418A-A122-7D5213719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294"/>
              </p:ext>
            </p:extLst>
          </p:nvPr>
        </p:nvGraphicFramePr>
        <p:xfrm>
          <a:off x="1273510" y="4066644"/>
          <a:ext cx="95957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30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1787766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기술스택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기술코드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기술명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2EB9B77-6A99-420F-B987-F7AA25F71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18868"/>
              </p:ext>
            </p:extLst>
          </p:nvPr>
        </p:nvGraphicFramePr>
        <p:xfrm>
          <a:off x="1253971" y="5473413"/>
          <a:ext cx="95957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82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1944076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1983149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참여자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채팅방코드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CHATCODE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PRIMARY_KEY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5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테이블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D917054-0FFC-47ED-BEE0-162636FC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61729"/>
              </p:ext>
            </p:extLst>
          </p:nvPr>
        </p:nvGraphicFramePr>
        <p:xfrm>
          <a:off x="1302819" y="1253106"/>
          <a:ext cx="95957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307">
                  <a:extLst>
                    <a:ext uri="{9D8B030D-6E8A-4147-A177-3AD203B41FA5}">
                      <a16:colId xmlns:a16="http://schemas.microsoft.com/office/drawing/2014/main" val="3397254110"/>
                    </a:ext>
                  </a:extLst>
                </a:gridCol>
                <a:gridCol w="1621690">
                  <a:extLst>
                    <a:ext uri="{9D8B030D-6E8A-4147-A177-3AD203B41FA5}">
                      <a16:colId xmlns:a16="http://schemas.microsoft.com/office/drawing/2014/main" val="972611589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455134971"/>
                    </a:ext>
                  </a:extLst>
                </a:gridCol>
                <a:gridCol w="2119923">
                  <a:extLst>
                    <a:ext uri="{9D8B030D-6E8A-4147-A177-3AD203B41FA5}">
                      <a16:colId xmlns:a16="http://schemas.microsoft.com/office/drawing/2014/main" val="680223015"/>
                    </a:ext>
                  </a:extLst>
                </a:gridCol>
                <a:gridCol w="2151563">
                  <a:extLst>
                    <a:ext uri="{9D8B030D-6E8A-4147-A177-3AD203B41FA5}">
                      <a16:colId xmlns:a16="http://schemas.microsoft.com/office/drawing/2014/main" val="3134855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컬럼설명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컬럼명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타입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제약조건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52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MNO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NUMBER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FK</a:t>
                      </a:r>
                      <a:endParaRPr lang="en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09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기술코드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TNO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NUMBER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/>
                        <a:t>FK</a:t>
                      </a:r>
                      <a:endParaRPr lang="en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1226</Words>
  <Application>Microsoft Office PowerPoint</Application>
  <PresentationFormat>와이드스크린</PresentationFormat>
  <Paragraphs>224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316</cp:revision>
  <dcterms:created xsi:type="dcterms:W3CDTF">2020-10-04T10:36:58Z</dcterms:created>
  <dcterms:modified xsi:type="dcterms:W3CDTF">2021-09-28T13:12:39Z</dcterms:modified>
</cp:coreProperties>
</file>