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6" r:id="rId2"/>
    <p:sldId id="347" r:id="rId3"/>
    <p:sldId id="317" r:id="rId4"/>
    <p:sldId id="345" r:id="rId5"/>
    <p:sldId id="346" r:id="rId6"/>
    <p:sldId id="348" r:id="rId7"/>
    <p:sldId id="320" r:id="rId8"/>
    <p:sldId id="319" r:id="rId9"/>
    <p:sldId id="321" r:id="rId10"/>
    <p:sldId id="35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9김정민PC" initials="2" lastIdx="1" clrIdx="0">
    <p:extLst>
      <p:ext uri="{19B8F6BF-5375-455C-9EA6-DF929625EA0E}">
        <p15:presenceInfo xmlns:p15="http://schemas.microsoft.com/office/powerpoint/2012/main" userId="2019김정민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396C"/>
    <a:srgbClr val="0059AB"/>
    <a:srgbClr val="CDA297"/>
    <a:srgbClr val="1E3252"/>
    <a:srgbClr val="393939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5C8BA-FEFA-1103-329D-1EB80E1EDCA8}" v="2" dt="2021-09-22T07:31:14.641"/>
    <p1510:client id="{7D6B0F3D-F95F-4AB8-AC0D-59A31501E2BF}" v="477" dt="2021-09-22T07:30:58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36" autoAdjust="0"/>
  </p:normalViewPr>
  <p:slideViewPr>
    <p:cSldViewPr snapToGrid="0" showGuides="1">
      <p:cViewPr varScale="1">
        <p:scale>
          <a:sx n="127" d="100"/>
          <a:sy n="127" d="100"/>
        </p:scale>
        <p:origin x="16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hyun OH" userId="3a1be876b9fb3b69" providerId="LiveId" clId="{5388955C-2B84-4D83-AD87-3E13AD48D445}"/>
    <pc:docChg chg="undo custSel modSld">
      <pc:chgData name="sung hyun OH" userId="3a1be876b9fb3b69" providerId="LiveId" clId="{5388955C-2B84-4D83-AD87-3E13AD48D445}" dt="2021-09-14T09:50:24.876" v="70" actId="113"/>
      <pc:docMkLst>
        <pc:docMk/>
      </pc:docMkLst>
      <pc:sldChg chg="addSp modSp mod">
        <pc:chgData name="sung hyun OH" userId="3a1be876b9fb3b69" providerId="LiveId" clId="{5388955C-2B84-4D83-AD87-3E13AD48D445}" dt="2021-09-14T09:50:24.876" v="70" actId="113"/>
        <pc:sldMkLst>
          <pc:docMk/>
          <pc:sldMk cId="1536171774" sldId="262"/>
        </pc:sldMkLst>
        <pc:spChg chg="add mod">
          <ac:chgData name="sung hyun OH" userId="3a1be876b9fb3b69" providerId="LiveId" clId="{5388955C-2B84-4D83-AD87-3E13AD48D445}" dt="2021-09-14T09:48:40.051" v="7" actId="208"/>
          <ac:spMkLst>
            <pc:docMk/>
            <pc:sldMk cId="1536171774" sldId="262"/>
            <ac:spMk id="17" creationId="{6476C54F-598B-444B-89C6-4E5B752A134D}"/>
          </ac:spMkLst>
        </pc:spChg>
        <pc:spChg chg="add mod">
          <ac:chgData name="sung hyun OH" userId="3a1be876b9fb3b69" providerId="LiveId" clId="{5388955C-2B84-4D83-AD87-3E13AD48D445}" dt="2021-09-14T09:50:24.876" v="70" actId="113"/>
          <ac:spMkLst>
            <pc:docMk/>
            <pc:sldMk cId="1536171774" sldId="262"/>
            <ac:spMk id="32" creationId="{9334CF3E-5924-431B-B958-9232B39EAA19}"/>
          </ac:spMkLst>
        </pc:spChg>
      </pc:sldChg>
    </pc:docChg>
  </pc:docChgLst>
  <pc:docChgLst>
    <pc:chgData name="장정호" userId="S::1624032@v.kduniv.ac.kr::2c98649b-d30d-4968-89cc-a2719c307d67" providerId="AD" clId="Web-{52D5C8BA-FEFA-1103-329D-1EB80E1EDCA8}"/>
    <pc:docChg chg="addSld delSld">
      <pc:chgData name="장정호" userId="S::1624032@v.kduniv.ac.kr::2c98649b-d30d-4968-89cc-a2719c307d67" providerId="AD" clId="Web-{52D5C8BA-FEFA-1103-329D-1EB80E1EDCA8}" dt="2021-09-22T07:31:14.641" v="1"/>
      <pc:docMkLst>
        <pc:docMk/>
      </pc:docMkLst>
      <pc:sldChg chg="new del">
        <pc:chgData name="장정호" userId="S::1624032@v.kduniv.ac.kr::2c98649b-d30d-4968-89cc-a2719c307d67" providerId="AD" clId="Web-{52D5C8BA-FEFA-1103-329D-1EB80E1EDCA8}" dt="2021-09-22T07:31:14.641" v="1"/>
        <pc:sldMkLst>
          <pc:docMk/>
          <pc:sldMk cId="4269823498" sldId="351"/>
        </pc:sldMkLst>
      </pc:sldChg>
    </pc:docChg>
  </pc:docChgLst>
  <pc:docChgLst>
    <pc:chgData name="장정호" userId="S::1624032@v.kduniv.ac.kr::2c98649b-d30d-4968-89cc-a2719c307d67" providerId="AD" clId="Web-{7D6B0F3D-F95F-4AB8-AC0D-59A31501E2BF}"/>
    <pc:docChg chg="addSld delSld modSld sldOrd">
      <pc:chgData name="장정호" userId="S::1624032@v.kduniv.ac.kr::2c98649b-d30d-4968-89cc-a2719c307d67" providerId="AD" clId="Web-{7D6B0F3D-F95F-4AB8-AC0D-59A31501E2BF}" dt="2021-09-22T07:30:52.760" v="401" actId="20577"/>
      <pc:docMkLst>
        <pc:docMk/>
      </pc:docMkLst>
      <pc:sldChg chg="modSp">
        <pc:chgData name="장정호" userId="S::1624032@v.kduniv.ac.kr::2c98649b-d30d-4968-89cc-a2719c307d67" providerId="AD" clId="Web-{7D6B0F3D-F95F-4AB8-AC0D-59A31501E2BF}" dt="2021-09-22T05:54:03.232" v="1" actId="1076"/>
        <pc:sldMkLst>
          <pc:docMk/>
          <pc:sldMk cId="1572742995" sldId="260"/>
        </pc:sldMkLst>
        <pc:spChg chg="mod">
          <ac:chgData name="장정호" userId="S::1624032@v.kduniv.ac.kr::2c98649b-d30d-4968-89cc-a2719c307d67" providerId="AD" clId="Web-{7D6B0F3D-F95F-4AB8-AC0D-59A31501E2BF}" dt="2021-09-22T05:54:03.232" v="1" actId="1076"/>
          <ac:spMkLst>
            <pc:docMk/>
            <pc:sldMk cId="1572742995" sldId="260"/>
            <ac:spMk id="2" creationId="{580C4291-AA49-4611-97D5-21EC4368F85B}"/>
          </ac:spMkLst>
        </pc:spChg>
      </pc:sldChg>
      <pc:sldChg chg="addSp delSp modSp del">
        <pc:chgData name="장정호" userId="S::1624032@v.kduniv.ac.kr::2c98649b-d30d-4968-89cc-a2719c307d67" providerId="AD" clId="Web-{7D6B0F3D-F95F-4AB8-AC0D-59A31501E2BF}" dt="2021-09-22T06:01:39.759" v="15"/>
        <pc:sldMkLst>
          <pc:docMk/>
          <pc:sldMk cId="3585491996" sldId="295"/>
        </pc:sldMkLst>
        <pc:picChg chg="add del mod">
          <ac:chgData name="장정호" userId="S::1624032@v.kduniv.ac.kr::2c98649b-d30d-4968-89cc-a2719c307d67" providerId="AD" clId="Web-{7D6B0F3D-F95F-4AB8-AC0D-59A31501E2BF}" dt="2021-09-22T06:00:59.852" v="9"/>
          <ac:picMkLst>
            <pc:docMk/>
            <pc:sldMk cId="3585491996" sldId="295"/>
            <ac:picMk id="4" creationId="{7214E091-48D2-4AAA-8086-A58DD6576BFE}"/>
          </ac:picMkLst>
        </pc:picChg>
        <pc:picChg chg="add mod">
          <ac:chgData name="장정호" userId="S::1624032@v.kduniv.ac.kr::2c98649b-d30d-4968-89cc-a2719c307d67" providerId="AD" clId="Web-{7D6B0F3D-F95F-4AB8-AC0D-59A31501E2BF}" dt="2021-09-22T06:01:22.900" v="13" actId="14100"/>
          <ac:picMkLst>
            <pc:docMk/>
            <pc:sldMk cId="3585491996" sldId="295"/>
            <ac:picMk id="5" creationId="{4217D928-FF95-41A5-8F21-A3B4486855D0}"/>
          </ac:picMkLst>
        </pc:picChg>
      </pc:sldChg>
      <pc:sldChg chg="addSp modSp">
        <pc:chgData name="장정호" userId="S::1624032@v.kduniv.ac.kr::2c98649b-d30d-4968-89cc-a2719c307d67" providerId="AD" clId="Web-{7D6B0F3D-F95F-4AB8-AC0D-59A31501E2BF}" dt="2021-09-22T07:09:17.210" v="33" actId="20577"/>
        <pc:sldMkLst>
          <pc:docMk/>
          <pc:sldMk cId="466094611" sldId="316"/>
        </pc:sldMkLst>
        <pc:spChg chg="mod">
          <ac:chgData name="장정호" userId="S::1624032@v.kduniv.ac.kr::2c98649b-d30d-4968-89cc-a2719c307d67" providerId="AD" clId="Web-{7D6B0F3D-F95F-4AB8-AC0D-59A31501E2BF}" dt="2021-09-22T07:09:17.210" v="33" actId="20577"/>
          <ac:spMkLst>
            <pc:docMk/>
            <pc:sldMk cId="466094611" sldId="316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09:05.585" v="22" actId="1076"/>
          <ac:picMkLst>
            <pc:docMk/>
            <pc:sldMk cId="466094611" sldId="316"/>
            <ac:picMk id="4" creationId="{BDAB4AC0-00AD-4794-802B-34A967565E13}"/>
          </ac:picMkLst>
        </pc:picChg>
      </pc:sldChg>
      <pc:sldChg chg="addSp modSp">
        <pc:chgData name="장정호" userId="S::1624032@v.kduniv.ac.kr::2c98649b-d30d-4968-89cc-a2719c307d67" providerId="AD" clId="Web-{7D6B0F3D-F95F-4AB8-AC0D-59A31501E2BF}" dt="2021-09-22T07:19:34.761" v="147" actId="20577"/>
        <pc:sldMkLst>
          <pc:docMk/>
          <pc:sldMk cId="307672755" sldId="317"/>
        </pc:sldMkLst>
        <pc:spChg chg="mod">
          <ac:chgData name="장정호" userId="S::1624032@v.kduniv.ac.kr::2c98649b-d30d-4968-89cc-a2719c307d67" providerId="AD" clId="Web-{7D6B0F3D-F95F-4AB8-AC0D-59A31501E2BF}" dt="2021-09-22T07:19:34.761" v="147" actId="20577"/>
          <ac:spMkLst>
            <pc:docMk/>
            <pc:sldMk cId="307672755" sldId="317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9:26.979" v="133" actId="14100"/>
          <ac:picMkLst>
            <pc:docMk/>
            <pc:sldMk cId="307672755" sldId="317"/>
            <ac:picMk id="4" creationId="{9E7A6F9F-A926-4A80-B190-01A3C80BF776}"/>
          </ac:picMkLst>
        </pc:picChg>
      </pc:sldChg>
      <pc:sldChg chg="addSp modSp ord">
        <pc:chgData name="장정호" userId="S::1624032@v.kduniv.ac.kr::2c98649b-d30d-4968-89cc-a2719c307d67" providerId="AD" clId="Web-{7D6B0F3D-F95F-4AB8-AC0D-59A31501E2BF}" dt="2021-09-22T07:21:05.366" v="256" actId="20577"/>
        <pc:sldMkLst>
          <pc:docMk/>
          <pc:sldMk cId="1833007332" sldId="318"/>
        </pc:sldMkLst>
        <pc:spChg chg="mod">
          <ac:chgData name="장정호" userId="S::1624032@v.kduniv.ac.kr::2c98649b-d30d-4968-89cc-a2719c307d67" providerId="AD" clId="Web-{7D6B0F3D-F95F-4AB8-AC0D-59A31501E2BF}" dt="2021-09-22T07:21:05.366" v="256" actId="20577"/>
          <ac:spMkLst>
            <pc:docMk/>
            <pc:sldMk cId="1833007332" sldId="318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7:54.805" v="92" actId="14100"/>
          <ac:picMkLst>
            <pc:docMk/>
            <pc:sldMk cId="1833007332" sldId="318"/>
            <ac:picMk id="4" creationId="{32A00144-7D2E-44D3-886F-185EC363C423}"/>
          </ac:picMkLst>
        </pc:picChg>
      </pc:sldChg>
      <pc:sldChg chg="addSp modSp">
        <pc:chgData name="장정호" userId="S::1624032@v.kduniv.ac.kr::2c98649b-d30d-4968-89cc-a2719c307d67" providerId="AD" clId="Web-{7D6B0F3D-F95F-4AB8-AC0D-59A31501E2BF}" dt="2021-09-22T07:20:46.675" v="214" actId="20577"/>
        <pc:sldMkLst>
          <pc:docMk/>
          <pc:sldMk cId="701879768" sldId="319"/>
        </pc:sldMkLst>
        <pc:spChg chg="mod">
          <ac:chgData name="장정호" userId="S::1624032@v.kduniv.ac.kr::2c98649b-d30d-4968-89cc-a2719c307d67" providerId="AD" clId="Web-{7D6B0F3D-F95F-4AB8-AC0D-59A31501E2BF}" dt="2021-09-22T07:20:46.675" v="214" actId="20577"/>
          <ac:spMkLst>
            <pc:docMk/>
            <pc:sldMk cId="701879768" sldId="319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8:11.181" v="98" actId="14100"/>
          <ac:picMkLst>
            <pc:docMk/>
            <pc:sldMk cId="701879768" sldId="319"/>
            <ac:picMk id="4" creationId="{A5990B1C-0F10-44A9-B946-73A37A74AB0D}"/>
          </ac:picMkLst>
        </pc:picChg>
      </pc:sldChg>
      <pc:sldChg chg="addSp modSp ord">
        <pc:chgData name="장정호" userId="S::1624032@v.kduniv.ac.kr::2c98649b-d30d-4968-89cc-a2719c307d67" providerId="AD" clId="Web-{7D6B0F3D-F95F-4AB8-AC0D-59A31501E2BF}" dt="2021-09-22T07:20:53.397" v="224" actId="20577"/>
        <pc:sldMkLst>
          <pc:docMk/>
          <pc:sldMk cId="1398060610" sldId="320"/>
        </pc:sldMkLst>
        <pc:spChg chg="mod">
          <ac:chgData name="장정호" userId="S::1624032@v.kduniv.ac.kr::2c98649b-d30d-4968-89cc-a2719c307d67" providerId="AD" clId="Web-{7D6B0F3D-F95F-4AB8-AC0D-59A31501E2BF}" dt="2021-09-22T07:20:53.397" v="224" actId="20577"/>
          <ac:spMkLst>
            <pc:docMk/>
            <pc:sldMk cId="1398060610" sldId="320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8:27.259" v="104" actId="14100"/>
          <ac:picMkLst>
            <pc:docMk/>
            <pc:sldMk cId="1398060610" sldId="320"/>
            <ac:picMk id="4" creationId="{79F4979E-C300-4945-866F-C820E07DC0EF}"/>
          </ac:picMkLst>
        </pc:picChg>
      </pc:sldChg>
      <pc:sldChg chg="addSp modSp ord">
        <pc:chgData name="장정호" userId="S::1624032@v.kduniv.ac.kr::2c98649b-d30d-4968-89cc-a2719c307d67" providerId="AD" clId="Web-{7D6B0F3D-F95F-4AB8-AC0D-59A31501E2BF}" dt="2021-09-22T07:22:06.852" v="288" actId="20577"/>
        <pc:sldMkLst>
          <pc:docMk/>
          <pc:sldMk cId="4264930733" sldId="321"/>
        </pc:sldMkLst>
        <pc:spChg chg="mod">
          <ac:chgData name="장정호" userId="S::1624032@v.kduniv.ac.kr::2c98649b-d30d-4968-89cc-a2719c307d67" providerId="AD" clId="Web-{7D6B0F3D-F95F-4AB8-AC0D-59A31501E2BF}" dt="2021-09-22T07:22:06.852" v="288" actId="20577"/>
          <ac:spMkLst>
            <pc:docMk/>
            <pc:sldMk cId="4264930733" sldId="321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21:57.321" v="273" actId="14100"/>
          <ac:picMkLst>
            <pc:docMk/>
            <pc:sldMk cId="4264930733" sldId="321"/>
            <ac:picMk id="4" creationId="{EB8E3EC8-4374-496F-A5A9-5BF6D96CCCAD}"/>
          </ac:picMkLst>
        </pc:picChg>
      </pc:sldChg>
      <pc:sldChg chg="del">
        <pc:chgData name="장정호" userId="S::1624032@v.kduniv.ac.kr::2c98649b-d30d-4968-89cc-a2719c307d67" providerId="AD" clId="Web-{7D6B0F3D-F95F-4AB8-AC0D-59A31501E2BF}" dt="2021-09-22T07:21:30.820" v="267"/>
        <pc:sldMkLst>
          <pc:docMk/>
          <pc:sldMk cId="1567495820" sldId="322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6"/>
        <pc:sldMkLst>
          <pc:docMk/>
          <pc:sldMk cId="2272574859" sldId="323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5"/>
        <pc:sldMkLst>
          <pc:docMk/>
          <pc:sldMk cId="3351681694" sldId="324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4"/>
        <pc:sldMkLst>
          <pc:docMk/>
          <pc:sldMk cId="3950625404" sldId="325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3"/>
        <pc:sldMkLst>
          <pc:docMk/>
          <pc:sldMk cId="2257332753" sldId="326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2"/>
        <pc:sldMkLst>
          <pc:docMk/>
          <pc:sldMk cId="4169029141" sldId="327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1"/>
        <pc:sldMkLst>
          <pc:docMk/>
          <pc:sldMk cId="155648846" sldId="328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0"/>
        <pc:sldMkLst>
          <pc:docMk/>
          <pc:sldMk cId="1181906434" sldId="329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59"/>
        <pc:sldMkLst>
          <pc:docMk/>
          <pc:sldMk cId="900903869" sldId="330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58"/>
        <pc:sldMkLst>
          <pc:docMk/>
          <pc:sldMk cId="1221379894" sldId="331"/>
        </pc:sldMkLst>
      </pc:sldChg>
      <pc:sldChg chg="del">
        <pc:chgData name="장정호" userId="S::1624032@v.kduniv.ac.kr::2c98649b-d30d-4968-89cc-a2719c307d67" providerId="AD" clId="Web-{7D6B0F3D-F95F-4AB8-AC0D-59A31501E2BF}" dt="2021-09-22T07:22:27.353" v="290"/>
        <pc:sldMkLst>
          <pc:docMk/>
          <pc:sldMk cId="989822694" sldId="333"/>
        </pc:sldMkLst>
      </pc:sldChg>
      <pc:sldChg chg="addSp delSp modSp">
        <pc:chgData name="장정호" userId="S::1624032@v.kduniv.ac.kr::2c98649b-d30d-4968-89cc-a2719c307d67" providerId="AD" clId="Web-{7D6B0F3D-F95F-4AB8-AC0D-59A31501E2BF}" dt="2021-09-22T07:30:52.760" v="401" actId="20577"/>
        <pc:sldMkLst>
          <pc:docMk/>
          <pc:sldMk cId="1140229793" sldId="334"/>
        </pc:sldMkLst>
        <pc:spChg chg="mod">
          <ac:chgData name="장정호" userId="S::1624032@v.kduniv.ac.kr::2c98649b-d30d-4968-89cc-a2719c307d67" providerId="AD" clId="Web-{7D6B0F3D-F95F-4AB8-AC0D-59A31501E2BF}" dt="2021-09-22T07:30:52.760" v="401" actId="20577"/>
          <ac:spMkLst>
            <pc:docMk/>
            <pc:sldMk cId="1140229793" sldId="334"/>
            <ac:spMk id="12" creationId="{ED590AC4-2998-482E-AB5A-9B18F7E09B2C}"/>
          </ac:spMkLst>
        </pc:spChg>
        <pc:picChg chg="add mod">
          <ac:chgData name="장정호" userId="S::1624032@v.kduniv.ac.kr::2c98649b-d30d-4968-89cc-a2719c307d67" providerId="AD" clId="Web-{7D6B0F3D-F95F-4AB8-AC0D-59A31501E2BF}" dt="2021-09-22T07:26:54.203" v="313" actId="14100"/>
          <ac:picMkLst>
            <pc:docMk/>
            <pc:sldMk cId="1140229793" sldId="334"/>
            <ac:picMk id="4" creationId="{34CBF28A-494D-4CD6-BC70-0B7433DEC813}"/>
          </ac:picMkLst>
        </pc:picChg>
        <pc:picChg chg="del">
          <ac:chgData name="장정호" userId="S::1624032@v.kduniv.ac.kr::2c98649b-d30d-4968-89cc-a2719c307d67" providerId="AD" clId="Web-{7D6B0F3D-F95F-4AB8-AC0D-59A31501E2BF}" dt="2021-09-22T07:26:46.499" v="310"/>
          <ac:picMkLst>
            <pc:docMk/>
            <pc:sldMk cId="1140229793" sldId="334"/>
            <ac:picMk id="9" creationId="{00000000-0000-0000-0000-000000000000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7:28.849" v="327" actId="14100"/>
        <pc:sldMkLst>
          <pc:docMk/>
          <pc:sldMk cId="4207406312" sldId="335"/>
        </pc:sldMkLst>
        <pc:picChg chg="add del mod">
          <ac:chgData name="장정호" userId="S::1624032@v.kduniv.ac.kr::2c98649b-d30d-4968-89cc-a2719c307d67" providerId="AD" clId="Web-{7D6B0F3D-F95F-4AB8-AC0D-59A31501E2BF}" dt="2021-09-22T07:27:07.656" v="320"/>
          <ac:picMkLst>
            <pc:docMk/>
            <pc:sldMk cId="4207406312" sldId="335"/>
            <ac:picMk id="4" creationId="{996F79D2-2021-49EA-AE8C-DCFCE2E164C9}"/>
          </ac:picMkLst>
        </pc:picChg>
        <pc:picChg chg="add del">
          <ac:chgData name="장정호" userId="S::1624032@v.kduniv.ac.kr::2c98649b-d30d-4968-89cc-a2719c307d67" providerId="AD" clId="Web-{7D6B0F3D-F95F-4AB8-AC0D-59A31501E2BF}" dt="2021-09-22T07:27:18.442" v="322"/>
          <ac:picMkLst>
            <pc:docMk/>
            <pc:sldMk cId="4207406312" sldId="335"/>
            <ac:picMk id="5" creationId="{00000000-0000-0000-0000-000000000000}"/>
          </ac:picMkLst>
        </pc:picChg>
        <pc:picChg chg="add mod">
          <ac:chgData name="장정호" userId="S::1624032@v.kduniv.ac.kr::2c98649b-d30d-4968-89cc-a2719c307d67" providerId="AD" clId="Web-{7D6B0F3D-F95F-4AB8-AC0D-59A31501E2BF}" dt="2021-09-22T07:27:28.849" v="327" actId="14100"/>
          <ac:picMkLst>
            <pc:docMk/>
            <pc:sldMk cId="4207406312" sldId="335"/>
            <ac:picMk id="6" creationId="{FDE92EFA-0F4C-4814-B530-D1195288751D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8:41.944" v="355" actId="14100"/>
        <pc:sldMkLst>
          <pc:docMk/>
          <pc:sldMk cId="3476029280" sldId="336"/>
        </pc:sldMkLst>
        <pc:picChg chg="del">
          <ac:chgData name="장정호" userId="S::1624032@v.kduniv.ac.kr::2c98649b-d30d-4968-89cc-a2719c307d67" providerId="AD" clId="Web-{7D6B0F3D-F95F-4AB8-AC0D-59A31501E2BF}" dt="2021-09-22T07:27:33.489" v="328"/>
          <ac:picMkLst>
            <pc:docMk/>
            <pc:sldMk cId="3476029280" sldId="336"/>
            <ac:picMk id="4" creationId="{00000000-0000-0000-0000-000000000000}"/>
          </ac:picMkLst>
        </pc:picChg>
        <pc:picChg chg="add mod">
          <ac:chgData name="장정호" userId="S::1624032@v.kduniv.ac.kr::2c98649b-d30d-4968-89cc-a2719c307d67" providerId="AD" clId="Web-{7D6B0F3D-F95F-4AB8-AC0D-59A31501E2BF}" dt="2021-09-22T07:28:41.944" v="355" actId="14100"/>
          <ac:picMkLst>
            <pc:docMk/>
            <pc:sldMk cId="3476029280" sldId="336"/>
            <ac:picMk id="5" creationId="{C10E95E0-C200-4E1C-B58E-9064B43E77A7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9:05.335" v="361" actId="14100"/>
        <pc:sldMkLst>
          <pc:docMk/>
          <pc:sldMk cId="3652861325" sldId="337"/>
        </pc:sldMkLst>
        <pc:picChg chg="add del">
          <ac:chgData name="장정호" userId="S::1624032@v.kduniv.ac.kr::2c98649b-d30d-4968-89cc-a2719c307d67" providerId="AD" clId="Web-{7D6B0F3D-F95F-4AB8-AC0D-59A31501E2BF}" dt="2021-09-22T07:28:56.491" v="356"/>
          <ac:picMkLst>
            <pc:docMk/>
            <pc:sldMk cId="3652861325" sldId="337"/>
            <ac:picMk id="4" creationId="{00000000-0000-0000-0000-000000000000}"/>
          </ac:picMkLst>
        </pc:picChg>
        <pc:picChg chg="add del mod">
          <ac:chgData name="장정호" userId="S::1624032@v.kduniv.ac.kr::2c98649b-d30d-4968-89cc-a2719c307d67" providerId="AD" clId="Web-{7D6B0F3D-F95F-4AB8-AC0D-59A31501E2BF}" dt="2021-09-22T07:28:37.366" v="353"/>
          <ac:picMkLst>
            <pc:docMk/>
            <pc:sldMk cId="3652861325" sldId="337"/>
            <ac:picMk id="5" creationId="{D7C76A3A-F564-4D99-9CBE-551CC896D90C}"/>
          </ac:picMkLst>
        </pc:picChg>
        <pc:picChg chg="add del mod">
          <ac:chgData name="장정호" userId="S::1624032@v.kduniv.ac.kr::2c98649b-d30d-4968-89cc-a2719c307d67" providerId="AD" clId="Web-{7D6B0F3D-F95F-4AB8-AC0D-59A31501E2BF}" dt="2021-09-22T07:28:30.537" v="350"/>
          <ac:picMkLst>
            <pc:docMk/>
            <pc:sldMk cId="3652861325" sldId="337"/>
            <ac:picMk id="6" creationId="{0F375249-D18F-4DA7-8271-F9D9DC811B07}"/>
          </ac:picMkLst>
        </pc:picChg>
        <pc:picChg chg="add mod">
          <ac:chgData name="장정호" userId="S::1624032@v.kduniv.ac.kr::2c98649b-d30d-4968-89cc-a2719c307d67" providerId="AD" clId="Web-{7D6B0F3D-F95F-4AB8-AC0D-59A31501E2BF}" dt="2021-09-22T07:29:05.335" v="361" actId="14100"/>
          <ac:picMkLst>
            <pc:docMk/>
            <pc:sldMk cId="3652861325" sldId="337"/>
            <ac:picMk id="7" creationId="{F5343F97-19DA-428E-B02F-9C28B810CD36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9:22.507" v="367" actId="14100"/>
        <pc:sldMkLst>
          <pc:docMk/>
          <pc:sldMk cId="3307767382" sldId="338"/>
        </pc:sldMkLst>
        <pc:picChg chg="add mod">
          <ac:chgData name="장정호" userId="S::1624032@v.kduniv.ac.kr::2c98649b-d30d-4968-89cc-a2719c307d67" providerId="AD" clId="Web-{7D6B0F3D-F95F-4AB8-AC0D-59A31501E2BF}" dt="2021-09-22T07:29:22.507" v="367" actId="14100"/>
          <ac:picMkLst>
            <pc:docMk/>
            <pc:sldMk cId="3307767382" sldId="338"/>
            <ac:picMk id="4" creationId="{CF7D0D8B-16F0-47B2-98AE-EB384E974203}"/>
          </ac:picMkLst>
        </pc:picChg>
        <pc:picChg chg="del">
          <ac:chgData name="장정호" userId="S::1624032@v.kduniv.ac.kr::2c98649b-d30d-4968-89cc-a2719c307d67" providerId="AD" clId="Web-{7D6B0F3D-F95F-4AB8-AC0D-59A31501E2BF}" dt="2021-09-22T07:29:07.366" v="362"/>
          <ac:picMkLst>
            <pc:docMk/>
            <pc:sldMk cId="3307767382" sldId="338"/>
            <ac:picMk id="6" creationId="{00000000-0000-0000-0000-000000000000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9:36.586" v="373" actId="14100"/>
        <pc:sldMkLst>
          <pc:docMk/>
          <pc:sldMk cId="2309368032" sldId="339"/>
        </pc:sldMkLst>
        <pc:picChg chg="add mod">
          <ac:chgData name="장정호" userId="S::1624032@v.kduniv.ac.kr::2c98649b-d30d-4968-89cc-a2719c307d67" providerId="AD" clId="Web-{7D6B0F3D-F95F-4AB8-AC0D-59A31501E2BF}" dt="2021-09-22T07:29:36.586" v="373" actId="14100"/>
          <ac:picMkLst>
            <pc:docMk/>
            <pc:sldMk cId="2309368032" sldId="339"/>
            <ac:picMk id="4" creationId="{13216948-68FE-49D7-AC0B-D48F80F3E911}"/>
          </ac:picMkLst>
        </pc:picChg>
        <pc:picChg chg="del">
          <ac:chgData name="장정호" userId="S::1624032@v.kduniv.ac.kr::2c98649b-d30d-4968-89cc-a2719c307d67" providerId="AD" clId="Web-{7D6B0F3D-F95F-4AB8-AC0D-59A31501E2BF}" dt="2021-09-22T07:29:23.914" v="368"/>
          <ac:picMkLst>
            <pc:docMk/>
            <pc:sldMk cId="2309368032" sldId="339"/>
            <ac:picMk id="5" creationId="{00000000-0000-0000-0000-000000000000}"/>
          </ac:picMkLst>
        </pc:picChg>
      </pc:sldChg>
      <pc:sldChg chg="add del replId">
        <pc:chgData name="장정호" userId="S::1624032@v.kduniv.ac.kr::2c98649b-d30d-4968-89cc-a2719c307d67" providerId="AD" clId="Web-{7D6B0F3D-F95F-4AB8-AC0D-59A31501E2BF}" dt="2021-09-22T07:13:56.628" v="35"/>
        <pc:sldMkLst>
          <pc:docMk/>
          <pc:sldMk cId="712662636" sldId="343"/>
        </pc:sldMkLst>
      </pc:sldChg>
      <pc:sldChg chg="modSp add ord replId">
        <pc:chgData name="장정호" userId="S::1624032@v.kduniv.ac.kr::2c98649b-d30d-4968-89cc-a2719c307d67" providerId="AD" clId="Web-{7D6B0F3D-F95F-4AB8-AC0D-59A31501E2BF}" dt="2021-09-22T07:22:46.572" v="308" actId="20577"/>
        <pc:sldMkLst>
          <pc:docMk/>
          <pc:sldMk cId="3349876927" sldId="344"/>
        </pc:sldMkLst>
        <pc:spChg chg="mod">
          <ac:chgData name="장정호" userId="S::1624032@v.kduniv.ac.kr::2c98649b-d30d-4968-89cc-a2719c307d67" providerId="AD" clId="Web-{7D6B0F3D-F95F-4AB8-AC0D-59A31501E2BF}" dt="2021-09-22T07:22:46.572" v="308" actId="20577"/>
          <ac:spMkLst>
            <pc:docMk/>
            <pc:sldMk cId="3349876927" sldId="344"/>
            <ac:spMk id="3" creationId="{8951765C-E4E1-440B-B3F6-AD127EB533CF}"/>
          </ac:spMkLst>
        </pc:spChg>
      </pc:sldChg>
      <pc:sldChg chg="addSp modSp add replId">
        <pc:chgData name="장정호" userId="S::1624032@v.kduniv.ac.kr::2c98649b-d30d-4968-89cc-a2719c307d67" providerId="AD" clId="Web-{7D6B0F3D-F95F-4AB8-AC0D-59A31501E2BF}" dt="2021-09-22T07:19:48.558" v="165" actId="20577"/>
        <pc:sldMkLst>
          <pc:docMk/>
          <pc:sldMk cId="3553742172" sldId="345"/>
        </pc:sldMkLst>
        <pc:spChg chg="mod">
          <ac:chgData name="장정호" userId="S::1624032@v.kduniv.ac.kr::2c98649b-d30d-4968-89cc-a2719c307d67" providerId="AD" clId="Web-{7D6B0F3D-F95F-4AB8-AC0D-59A31501E2BF}" dt="2021-09-22T07:19:48.558" v="165" actId="20577"/>
          <ac:spMkLst>
            <pc:docMk/>
            <pc:sldMk cId="3553742172" sldId="345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4:41.801" v="52" actId="14100"/>
          <ac:picMkLst>
            <pc:docMk/>
            <pc:sldMk cId="3553742172" sldId="345"/>
            <ac:picMk id="4" creationId="{206406C2-7658-4D6D-907F-FAA1689AA9E9}"/>
          </ac:picMkLst>
        </pc:picChg>
      </pc:sldChg>
      <pc:sldChg chg="addSp modSp add replId">
        <pc:chgData name="장정호" userId="S::1624032@v.kduniv.ac.kr::2c98649b-d30d-4968-89cc-a2719c307d67" providerId="AD" clId="Web-{7D6B0F3D-F95F-4AB8-AC0D-59A31501E2BF}" dt="2021-09-22T07:20:06.625" v="183" actId="20577"/>
        <pc:sldMkLst>
          <pc:docMk/>
          <pc:sldMk cId="2777395492" sldId="346"/>
        </pc:sldMkLst>
        <pc:spChg chg="mod">
          <ac:chgData name="장정호" userId="S::1624032@v.kduniv.ac.kr::2c98649b-d30d-4968-89cc-a2719c307d67" providerId="AD" clId="Web-{7D6B0F3D-F95F-4AB8-AC0D-59A31501E2BF}" dt="2021-09-22T07:20:06.625" v="183" actId="20577"/>
          <ac:spMkLst>
            <pc:docMk/>
            <pc:sldMk cId="2777395492" sldId="346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5:04.864" v="56" actId="14100"/>
          <ac:picMkLst>
            <pc:docMk/>
            <pc:sldMk cId="2777395492" sldId="346"/>
            <ac:picMk id="4" creationId="{6EC70312-76AE-415E-94E1-A3E1B9F12031}"/>
          </ac:picMkLst>
        </pc:picChg>
      </pc:sldChg>
      <pc:sldChg chg="addSp modSp add ord replId">
        <pc:chgData name="장정호" userId="S::1624032@v.kduniv.ac.kr::2c98649b-d30d-4968-89cc-a2719c307d67" providerId="AD" clId="Web-{7D6B0F3D-F95F-4AB8-AC0D-59A31501E2BF}" dt="2021-09-22T07:19:15.729" v="130" actId="1076"/>
        <pc:sldMkLst>
          <pc:docMk/>
          <pc:sldMk cId="3609186488" sldId="347"/>
        </pc:sldMkLst>
        <pc:spChg chg="mod">
          <ac:chgData name="장정호" userId="S::1624032@v.kduniv.ac.kr::2c98649b-d30d-4968-89cc-a2719c307d67" providerId="AD" clId="Web-{7D6B0F3D-F95F-4AB8-AC0D-59A31501E2BF}" dt="2021-09-22T07:19:15.729" v="130" actId="1076"/>
          <ac:spMkLst>
            <pc:docMk/>
            <pc:sldMk cId="3609186488" sldId="347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5:31.693" v="62" actId="14100"/>
          <ac:picMkLst>
            <pc:docMk/>
            <pc:sldMk cId="3609186488" sldId="347"/>
            <ac:picMk id="4" creationId="{A4588BC5-116B-4265-A7F8-CB045CFBCECD}"/>
          </ac:picMkLst>
        </pc:picChg>
      </pc:sldChg>
      <pc:sldChg chg="addSp modSp add replId">
        <pc:chgData name="장정호" userId="S::1624032@v.kduniv.ac.kr::2c98649b-d30d-4968-89cc-a2719c307d67" providerId="AD" clId="Web-{7D6B0F3D-F95F-4AB8-AC0D-59A31501E2BF}" dt="2021-09-22T07:20:17.360" v="189" actId="20577"/>
        <pc:sldMkLst>
          <pc:docMk/>
          <pc:sldMk cId="2392334978" sldId="348"/>
        </pc:sldMkLst>
        <pc:spChg chg="mod">
          <ac:chgData name="장정호" userId="S::1624032@v.kduniv.ac.kr::2c98649b-d30d-4968-89cc-a2719c307d67" providerId="AD" clId="Web-{7D6B0F3D-F95F-4AB8-AC0D-59A31501E2BF}" dt="2021-09-22T07:20:17.360" v="189" actId="20577"/>
          <ac:spMkLst>
            <pc:docMk/>
            <pc:sldMk cId="2392334978" sldId="348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6:36.241" v="71" actId="1076"/>
          <ac:picMkLst>
            <pc:docMk/>
            <pc:sldMk cId="2392334978" sldId="348"/>
            <ac:picMk id="4" creationId="{D1E72E3B-4D06-4820-84B5-F61ABB2433D8}"/>
          </ac:picMkLst>
        </pc:picChg>
      </pc:sldChg>
      <pc:sldChg chg="addSp modSp add del replId">
        <pc:chgData name="장정호" userId="S::1624032@v.kduniv.ac.kr::2c98649b-d30d-4968-89cc-a2719c307d67" providerId="AD" clId="Web-{7D6B0F3D-F95F-4AB8-AC0D-59A31501E2BF}" dt="2021-09-22T07:20:27.878" v="190"/>
        <pc:sldMkLst>
          <pc:docMk/>
          <pc:sldMk cId="2538320105" sldId="349"/>
        </pc:sldMkLst>
        <pc:picChg chg="add mod">
          <ac:chgData name="장정호" userId="S::1624032@v.kduniv.ac.kr::2c98649b-d30d-4968-89cc-a2719c307d67" providerId="AD" clId="Web-{7D6B0F3D-F95F-4AB8-AC0D-59A31501E2BF}" dt="2021-09-22T07:17:00.210" v="79" actId="14100"/>
          <ac:picMkLst>
            <pc:docMk/>
            <pc:sldMk cId="2538320105" sldId="349"/>
            <ac:picMk id="4" creationId="{A4C5E7AA-04A3-455A-922F-999E99C74D4B}"/>
          </ac:picMkLst>
        </pc:picChg>
      </pc:sldChg>
      <pc:sldChg chg="addSp modSp add replId">
        <pc:chgData name="장정호" userId="S::1624032@v.kduniv.ac.kr::2c98649b-d30d-4968-89cc-a2719c307d67" providerId="AD" clId="Web-{7D6B0F3D-F95F-4AB8-AC0D-59A31501E2BF}" dt="2021-09-22T07:20:37.035" v="204" actId="20577"/>
        <pc:sldMkLst>
          <pc:docMk/>
          <pc:sldMk cId="3207078733" sldId="350"/>
        </pc:sldMkLst>
        <pc:spChg chg="mod">
          <ac:chgData name="장정호" userId="S::1624032@v.kduniv.ac.kr::2c98649b-d30d-4968-89cc-a2719c307d67" providerId="AD" clId="Web-{7D6B0F3D-F95F-4AB8-AC0D-59A31501E2BF}" dt="2021-09-22T07:20:37.035" v="204" actId="20577"/>
          <ac:spMkLst>
            <pc:docMk/>
            <pc:sldMk cId="3207078733" sldId="350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7:18.211" v="87" actId="14100"/>
          <ac:picMkLst>
            <pc:docMk/>
            <pc:sldMk cId="3207078733" sldId="350"/>
            <ac:picMk id="4" creationId="{7B5E932B-CF3B-4CD7-B34F-B2F69360B3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664D7-DD23-401A-85CA-194A79D2EFDB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2BF6B-94FC-4140-94E4-852DD0E45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0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400" dirty="0"/>
              <a:t>Index.html[</a:t>
            </a:r>
            <a:r>
              <a:rPr lang="ko-KR" altLang="en-US" sz="1400" dirty="0"/>
              <a:t>기본화면 슬라이드 </a:t>
            </a:r>
            <a:r>
              <a:rPr lang="en-US" altLang="ko-KR" sz="1400" dirty="0"/>
              <a:t>1</a:t>
            </a:r>
            <a:r>
              <a:rPr lang="ko-KR" altLang="en-US" sz="1400" dirty="0"/>
              <a:t>번</a:t>
            </a:r>
            <a:r>
              <a:rPr lang="en-US" altLang="ko-KR" sz="1400" dirty="0"/>
              <a:t>] (</a:t>
            </a:r>
            <a:r>
              <a:rPr lang="ko-KR" altLang="en-US" sz="1400" dirty="0"/>
              <a:t>헤더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여기만 없음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=&gt;</a:t>
            </a:r>
            <a:r>
              <a:rPr lang="ko-KR" altLang="en-US" sz="1400" dirty="0"/>
              <a:t>로그인 </a:t>
            </a:r>
            <a:r>
              <a:rPr lang="en-US" altLang="ko-KR" sz="1400" dirty="0"/>
              <a:t>=&gt; </a:t>
            </a:r>
            <a:r>
              <a:rPr lang="ko-KR" altLang="en-US" sz="1400" dirty="0"/>
              <a:t>메인 페이지</a:t>
            </a:r>
            <a:r>
              <a:rPr lang="en-US" altLang="ko-KR" sz="1400" dirty="0"/>
              <a:t>[</a:t>
            </a:r>
            <a:r>
              <a:rPr lang="ko-KR" altLang="en-US" sz="1400" dirty="0"/>
              <a:t>슬라이드 </a:t>
            </a:r>
            <a:r>
              <a:rPr lang="en-US" altLang="ko-KR" sz="1400" dirty="0"/>
              <a:t>4</a:t>
            </a:r>
            <a:r>
              <a:rPr lang="ko-KR" altLang="en-US" sz="1400" dirty="0"/>
              <a:t>번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=&gt;</a:t>
            </a:r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비밀번호 찾기</a:t>
            </a:r>
            <a:r>
              <a:rPr lang="en-US" altLang="ko-KR" sz="1400" dirty="0"/>
              <a:t>=&gt;</a:t>
            </a:r>
            <a:r>
              <a:rPr lang="ko-KR" altLang="en-US" sz="1400" dirty="0"/>
              <a:t>찾는 페이지</a:t>
            </a:r>
            <a:r>
              <a:rPr lang="en-US" altLang="ko-KR" sz="1400" dirty="0"/>
              <a:t>[</a:t>
            </a:r>
            <a:r>
              <a:rPr lang="ko-KR" altLang="en-US" sz="1400" dirty="0"/>
              <a:t>슬라이드 </a:t>
            </a:r>
            <a:r>
              <a:rPr lang="en-US" altLang="ko-KR" sz="1400" dirty="0"/>
              <a:t>2</a:t>
            </a:r>
            <a:r>
              <a:rPr lang="ko-KR" altLang="en-US" sz="1400" dirty="0"/>
              <a:t>번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=&gt;</a:t>
            </a:r>
            <a:r>
              <a:rPr lang="ko-KR" altLang="en-US" sz="1400" dirty="0"/>
              <a:t>회원가입 </a:t>
            </a:r>
            <a:r>
              <a:rPr lang="en-US" altLang="ko-KR" sz="1400" dirty="0"/>
              <a:t>=&gt; </a:t>
            </a:r>
            <a:r>
              <a:rPr lang="ko-KR" altLang="en-US" sz="1400" dirty="0"/>
              <a:t>회원가입 화면</a:t>
            </a:r>
            <a:r>
              <a:rPr lang="en-US" altLang="ko-KR" sz="1400" dirty="0"/>
              <a:t>[</a:t>
            </a:r>
            <a:r>
              <a:rPr lang="ko-KR" altLang="en-US" sz="1400" dirty="0"/>
              <a:t>슬라이드 </a:t>
            </a:r>
            <a:r>
              <a:rPr lang="en-US" altLang="ko-KR" sz="1400" dirty="0"/>
              <a:t>3</a:t>
            </a:r>
            <a:r>
              <a:rPr lang="ko-KR" altLang="en-US" sz="1400" dirty="0"/>
              <a:t>번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4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=&gt;</a:t>
            </a:r>
            <a:r>
              <a:rPr lang="ko-KR" altLang="en-US" dirty="0"/>
              <a:t>인덱스 페이지</a:t>
            </a:r>
            <a:r>
              <a:rPr lang="en-US" altLang="ko-KR" dirty="0"/>
              <a:t>(</a:t>
            </a:r>
            <a:r>
              <a:rPr lang="ko-KR" altLang="en-US" dirty="0"/>
              <a:t>여기는 헤더 없음</a:t>
            </a:r>
            <a:r>
              <a:rPr lang="en-US" altLang="ko-KR" dirty="0"/>
              <a:t>) =&gt; </a:t>
            </a:r>
            <a:r>
              <a:rPr lang="ko-KR" altLang="en-US" dirty="0"/>
              <a:t>아이디 찾기를 누르면 </a:t>
            </a:r>
            <a:r>
              <a:rPr lang="en-US" altLang="ko-KR" dirty="0"/>
              <a:t>/find/id</a:t>
            </a:r>
            <a:r>
              <a:rPr lang="ko-KR" altLang="en-US" dirty="0"/>
              <a:t>로 유입</a:t>
            </a:r>
            <a:endParaRPr lang="en-US" altLang="ko-KR" dirty="0"/>
          </a:p>
          <a:p>
            <a:r>
              <a:rPr lang="en-US" altLang="ko-KR" dirty="0"/>
              <a:t>		         =&gt; </a:t>
            </a:r>
            <a:r>
              <a:rPr lang="ko-KR" altLang="en-US" dirty="0"/>
              <a:t>비밀번호를 찾기를 누르면 </a:t>
            </a:r>
            <a:r>
              <a:rPr lang="en-US" altLang="ko-KR" dirty="0"/>
              <a:t>/find/</a:t>
            </a:r>
            <a:r>
              <a:rPr lang="en-US" altLang="ko-KR" dirty="0" err="1"/>
              <a:t>pwd</a:t>
            </a:r>
            <a:r>
              <a:rPr lang="ko-KR" altLang="en-US" dirty="0"/>
              <a:t>로 유입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확인을 누르면 로그인 화면</a:t>
            </a:r>
            <a:r>
              <a:rPr lang="en-US" altLang="ko-KR" dirty="0"/>
              <a:t>[</a:t>
            </a:r>
            <a:r>
              <a:rPr lang="ko-KR" altLang="en-US" dirty="0"/>
              <a:t>슬라이드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]</a:t>
            </a:r>
            <a:r>
              <a:rPr lang="ko-KR" altLang="en-US" dirty="0"/>
              <a:t>으로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=&gt;</a:t>
            </a:r>
            <a:r>
              <a:rPr lang="ko-KR" altLang="en-US" dirty="0"/>
              <a:t>인덱스 화면</a:t>
            </a:r>
            <a:r>
              <a:rPr lang="en-US" altLang="ko-KR" dirty="0"/>
              <a:t>[</a:t>
            </a:r>
            <a:r>
              <a:rPr lang="ko-KR" altLang="en-US" dirty="0"/>
              <a:t>슬라이드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] =&gt; </a:t>
            </a:r>
            <a:r>
              <a:rPr lang="ko-KR" altLang="en-US" dirty="0"/>
              <a:t>중복확인 </a:t>
            </a:r>
            <a:r>
              <a:rPr lang="en-US" altLang="ko-KR" dirty="0"/>
              <a:t>ajax</a:t>
            </a:r>
            <a:r>
              <a:rPr lang="ko-KR" altLang="en-US" dirty="0"/>
              <a:t>로 프론트 엔드에서 처리</a:t>
            </a:r>
            <a:r>
              <a:rPr lang="en-US" altLang="ko-KR" dirty="0"/>
              <a:t>(URI</a:t>
            </a:r>
            <a:r>
              <a:rPr lang="ko-KR" altLang="en-US" dirty="0"/>
              <a:t>변화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 =&gt; </a:t>
            </a:r>
            <a:r>
              <a:rPr lang="ko-KR" altLang="en-US" dirty="0"/>
              <a:t>닉네임 확인도 위와 동일</a:t>
            </a:r>
            <a:endParaRPr lang="en-US" altLang="ko-KR" dirty="0"/>
          </a:p>
          <a:p>
            <a:r>
              <a:rPr lang="en-US" altLang="ko-KR" dirty="0"/>
              <a:t>		 =&gt; </a:t>
            </a:r>
            <a:r>
              <a:rPr lang="ko-KR" altLang="en-US" dirty="0"/>
              <a:t>계정생성 </a:t>
            </a:r>
            <a:r>
              <a:rPr lang="en-US" altLang="ko-KR" dirty="0"/>
              <a:t>=&gt; </a:t>
            </a:r>
            <a:r>
              <a:rPr lang="ko-KR" altLang="en-US" dirty="0"/>
              <a:t>성공 시 로그인 페이지</a:t>
            </a:r>
            <a:r>
              <a:rPr lang="en-US" altLang="ko-KR" dirty="0"/>
              <a:t>(</a:t>
            </a:r>
            <a:r>
              <a:rPr lang="ko-KR" altLang="en-US" dirty="0"/>
              <a:t>팝업으로 회원가입 성공 멘트 </a:t>
            </a:r>
            <a:r>
              <a:rPr lang="ko-KR" altLang="en-US" dirty="0" err="1"/>
              <a:t>날려주기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	=&gt; </a:t>
            </a:r>
            <a:r>
              <a:rPr lang="ko-KR" altLang="en-US" dirty="0"/>
              <a:t>실패 시  </a:t>
            </a:r>
            <a:r>
              <a:rPr lang="ko-KR" altLang="en-US" dirty="0" err="1"/>
              <a:t>제이쿼리</a:t>
            </a:r>
            <a:r>
              <a:rPr lang="ko-KR" altLang="en-US" dirty="0"/>
              <a:t> 팝업으로 실패 사유를 알려주고 화면으로 다시 돌려보내기</a:t>
            </a:r>
            <a:endParaRPr lang="en-US" altLang="ko-KR" dirty="0"/>
          </a:p>
          <a:p>
            <a:r>
              <a:rPr lang="en-US" altLang="ko-KR" dirty="0"/>
              <a:t>		=&gt; </a:t>
            </a:r>
            <a:r>
              <a:rPr lang="ko-KR" altLang="en-US" dirty="0"/>
              <a:t>돌아가기 </a:t>
            </a:r>
            <a:r>
              <a:rPr lang="en-US" altLang="ko-KR" dirty="0"/>
              <a:t>=&gt; </a:t>
            </a:r>
            <a:r>
              <a:rPr lang="ko-KR" altLang="en-US" dirty="0"/>
              <a:t>인덱스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 시 이메일 검증 </a:t>
            </a:r>
            <a:r>
              <a:rPr lang="en-US" altLang="ko-KR" dirty="0"/>
              <a:t>ajax, </a:t>
            </a:r>
            <a:r>
              <a:rPr lang="ko-KR" altLang="en-US" dirty="0" err="1"/>
              <a:t>제이쿼리로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1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화면</a:t>
            </a:r>
            <a:r>
              <a:rPr lang="en-US" altLang="ko-KR" dirty="0"/>
              <a:t>(ALL) =&gt;</a:t>
            </a:r>
            <a:r>
              <a:rPr lang="ko-KR" altLang="en-US" dirty="0"/>
              <a:t>각 카테고리 클릭 시 </a:t>
            </a:r>
            <a:r>
              <a:rPr lang="en-US" altLang="ko-KR" dirty="0"/>
              <a:t>URI </a:t>
            </a:r>
            <a:r>
              <a:rPr lang="ko-KR" altLang="en-US" dirty="0"/>
              <a:t>변화하면서 라이브 화면이 각 카테고리 화면으로 변화</a:t>
            </a:r>
            <a:r>
              <a:rPr lang="en-US" altLang="ko-KR" dirty="0"/>
              <a:t>(ajax</a:t>
            </a:r>
            <a:r>
              <a:rPr lang="ko-KR" altLang="en-US" dirty="0"/>
              <a:t>로 처리할지</a:t>
            </a:r>
            <a:r>
              <a:rPr lang="en-US" altLang="ko-KR" dirty="0"/>
              <a:t>/</a:t>
            </a:r>
            <a:r>
              <a:rPr lang="ko-KR" altLang="en-US" dirty="0"/>
              <a:t>페이지 이동으로 처리할지 나중에 정하기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공지사항 탭을 누르면 공지사항 게시판으로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마이페이지 누르면 나의 최근 게시글</a:t>
            </a:r>
            <a:r>
              <a:rPr lang="en-US" altLang="ko-KR" dirty="0"/>
              <a:t>, </a:t>
            </a:r>
            <a:r>
              <a:rPr lang="ko-KR" altLang="en-US" dirty="0"/>
              <a:t>좋아요 누른 글 </a:t>
            </a:r>
            <a:r>
              <a:rPr lang="ko-KR" altLang="en-US" dirty="0" err="1"/>
              <a:t>노출할수</a:t>
            </a:r>
            <a:r>
              <a:rPr lang="ko-KR" altLang="en-US" dirty="0"/>
              <a:t> 있게 하고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프로필 사진 누르면 정보수정 로그아웃 선택해서 </a:t>
            </a:r>
            <a:r>
              <a:rPr lang="ko-KR" altLang="en-US" dirty="0" err="1"/>
              <a:t>할수있게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누르면 세션 아웃 </a:t>
            </a:r>
            <a:r>
              <a:rPr lang="en-US" altLang="ko-KR" dirty="0"/>
              <a:t>=&gt; </a:t>
            </a:r>
            <a:r>
              <a:rPr lang="ko-KR" altLang="en-US" dirty="0"/>
              <a:t>인덱스 화면으로 </a:t>
            </a:r>
            <a:r>
              <a:rPr lang="ko-KR" altLang="en-US" dirty="0" err="1"/>
              <a:t>리다이렉션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누르면 글 작성 페이지 </a:t>
            </a:r>
            <a:r>
              <a:rPr lang="en-US" altLang="ko-KR" dirty="0"/>
              <a:t>(</a:t>
            </a:r>
            <a:r>
              <a:rPr lang="ko-KR" altLang="en-US" dirty="0"/>
              <a:t>최상단에 글쓰기 영역 구현은 추후에 시간을 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7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=&gt;</a:t>
            </a:r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작성자 프로필 사진 </a:t>
            </a:r>
            <a:r>
              <a:rPr lang="en-US" altLang="ko-KR" dirty="0"/>
              <a:t>=&gt; </a:t>
            </a:r>
            <a:r>
              <a:rPr lang="ko-KR" altLang="en-US" dirty="0"/>
              <a:t>간단한 정보가 팝업으로 뜨게 하고 </a:t>
            </a:r>
            <a:r>
              <a:rPr lang="en-US" altLang="ko-KR" dirty="0"/>
              <a:t>=&gt; 1:1 </a:t>
            </a:r>
            <a:r>
              <a:rPr lang="ko-KR" altLang="en-US" dirty="0"/>
              <a:t>채팅 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신고하기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신고사유</a:t>
            </a:r>
            <a:r>
              <a:rPr lang="en-US" altLang="ko-KR" dirty="0"/>
              <a:t>(</a:t>
            </a:r>
            <a:r>
              <a:rPr lang="ko-KR" altLang="en-US" dirty="0" err="1"/>
              <a:t>셀렉트</a:t>
            </a:r>
            <a:r>
              <a:rPr lang="ko-KR" altLang="en-US" dirty="0"/>
              <a:t> 박스</a:t>
            </a:r>
            <a:r>
              <a:rPr lang="en-US" altLang="ko-KR" dirty="0"/>
              <a:t>), </a:t>
            </a:r>
            <a:r>
              <a:rPr lang="ko-KR" altLang="en-US" dirty="0"/>
              <a:t>신고내용</a:t>
            </a:r>
            <a:r>
              <a:rPr lang="en-US" altLang="ko-KR" dirty="0"/>
              <a:t>(</a:t>
            </a:r>
            <a:r>
              <a:rPr lang="ko-KR" altLang="en-US" dirty="0"/>
              <a:t>텍스트 </a:t>
            </a:r>
            <a:r>
              <a:rPr lang="ko-KR" altLang="en-US" dirty="0" err="1"/>
              <a:t>에리어</a:t>
            </a:r>
            <a:r>
              <a:rPr lang="en-US" altLang="ko-KR" dirty="0"/>
              <a:t>), </a:t>
            </a:r>
            <a:r>
              <a:rPr lang="ko-KR" altLang="en-US" dirty="0"/>
              <a:t>전송 </a:t>
            </a:r>
            <a:r>
              <a:rPr lang="en-US" altLang="ko-KR" dirty="0"/>
              <a:t>=&gt;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en-US" altLang="ko-KR" dirty="0"/>
              <a:t>          =&gt; </a:t>
            </a:r>
            <a:r>
              <a:rPr lang="ko-KR" altLang="en-US" dirty="0"/>
              <a:t>문의하기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문의사유</a:t>
            </a:r>
            <a:r>
              <a:rPr lang="en-US" altLang="ko-KR" dirty="0"/>
              <a:t>(</a:t>
            </a:r>
            <a:r>
              <a:rPr lang="ko-KR" altLang="en-US" dirty="0" err="1"/>
              <a:t>셀렉트</a:t>
            </a:r>
            <a:r>
              <a:rPr lang="ko-KR" altLang="en-US" dirty="0"/>
              <a:t> 박스</a:t>
            </a:r>
            <a:r>
              <a:rPr lang="en-US" altLang="ko-KR" dirty="0"/>
              <a:t>), </a:t>
            </a:r>
            <a:r>
              <a:rPr lang="ko-KR" altLang="en-US" dirty="0"/>
              <a:t>문의내용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 err="1"/>
              <a:t>에리어</a:t>
            </a:r>
            <a:r>
              <a:rPr lang="en-US" altLang="ko-KR" dirty="0"/>
              <a:t>), </a:t>
            </a:r>
            <a:r>
              <a:rPr lang="ko-KR" altLang="en-US" dirty="0"/>
              <a:t>전송 </a:t>
            </a:r>
            <a:r>
              <a:rPr lang="en-US" altLang="ko-KR" dirty="0"/>
              <a:t>=&gt;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좋아요 </a:t>
            </a:r>
            <a:r>
              <a:rPr lang="en-US" altLang="ko-KR" dirty="0"/>
              <a:t>=&gt; </a:t>
            </a:r>
            <a:r>
              <a:rPr lang="ko-KR" altLang="en-US" dirty="0"/>
              <a:t>카운트 늘어나게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댓글 입력창에 내용 입력하면 </a:t>
            </a:r>
            <a:r>
              <a:rPr lang="ko-KR" altLang="en-US" dirty="0" err="1"/>
              <a:t>입력창</a:t>
            </a:r>
            <a:r>
              <a:rPr lang="ko-KR" altLang="en-US" dirty="0"/>
              <a:t> 상단에 댓글 내용 뜨게</a:t>
            </a:r>
            <a:r>
              <a:rPr lang="en-US" altLang="ko-KR" dirty="0"/>
              <a:t>(</a:t>
            </a:r>
            <a:r>
              <a:rPr lang="ko-KR" altLang="en-US" dirty="0"/>
              <a:t>수정 버튼은 </a:t>
            </a:r>
            <a:r>
              <a:rPr lang="ko-KR" altLang="en-US" dirty="0" err="1"/>
              <a:t>될수있으면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  <a:endParaRPr lang="ko-KR" altLang="en-US" strike="noStrik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6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셀렉트박스</a:t>
            </a:r>
            <a:endParaRPr lang="en-US" altLang="ko-KR" dirty="0"/>
          </a:p>
          <a:p>
            <a:r>
              <a:rPr lang="en-US" altLang="ko-KR" dirty="0"/>
              <a:t>[===</a:t>
            </a:r>
            <a:r>
              <a:rPr lang="ko-KR" altLang="en-US" dirty="0"/>
              <a:t>카테고리 선택</a:t>
            </a:r>
            <a:r>
              <a:rPr lang="en-US" altLang="ko-KR" dirty="0"/>
              <a:t>===]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[===</a:t>
            </a:r>
            <a:r>
              <a:rPr lang="ko-KR" altLang="en-US" dirty="0"/>
              <a:t>내용</a:t>
            </a:r>
            <a:r>
              <a:rPr lang="en-US" altLang="ko-KR" dirty="0"/>
              <a:t>===]  =&gt; </a:t>
            </a:r>
            <a:r>
              <a:rPr lang="ko-KR" altLang="en-US" dirty="0"/>
              <a:t>검색창에 검색어 입력 </a:t>
            </a:r>
            <a:r>
              <a:rPr lang="en-US" altLang="ko-KR" dirty="0"/>
              <a:t>=&gt; </a:t>
            </a:r>
            <a:r>
              <a:rPr lang="ko-KR" altLang="en-US" dirty="0"/>
              <a:t>전송 </a:t>
            </a:r>
            <a:r>
              <a:rPr lang="en-US" altLang="ko-KR" dirty="0"/>
              <a:t>=&gt; </a:t>
            </a:r>
            <a:r>
              <a:rPr lang="ko-KR" altLang="en-US" dirty="0"/>
              <a:t>섹션파트에 검색 결과가 뜨게 </a:t>
            </a:r>
            <a:r>
              <a:rPr lang="en-US" altLang="ko-KR" dirty="0"/>
              <a:t>(</a:t>
            </a:r>
            <a:r>
              <a:rPr lang="ko-KR" altLang="en-US" dirty="0"/>
              <a:t>검색어 </a:t>
            </a:r>
            <a:r>
              <a:rPr lang="en-US" altLang="ko-KR" dirty="0"/>
              <a:t>= </a:t>
            </a:r>
            <a:r>
              <a:rPr lang="ko-KR" altLang="en-US" dirty="0"/>
              <a:t>자바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[===</a:t>
            </a:r>
            <a:r>
              <a:rPr lang="ko-KR" altLang="en-US" dirty="0"/>
              <a:t>닉네임</a:t>
            </a:r>
            <a:r>
              <a:rPr lang="en-US" altLang="ko-KR" dirty="0"/>
              <a:t>===]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상대방 </a:t>
            </a:r>
            <a:r>
              <a:rPr lang="ko-KR" altLang="en-US" dirty="0" err="1"/>
              <a:t>프사를</a:t>
            </a:r>
            <a:r>
              <a:rPr lang="ko-KR" altLang="en-US" dirty="0"/>
              <a:t> 누르면 채팅 내용 신고하기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첨부파일은 누르면 올라가게</a:t>
            </a:r>
            <a:r>
              <a:rPr lang="en-US" altLang="ko-KR" dirty="0"/>
              <a:t>(</a:t>
            </a:r>
            <a:r>
              <a:rPr lang="ko-KR" altLang="en-US" dirty="0"/>
              <a:t>파일 유형 일단 이미지만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4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 옆에 수정 버튼 </a:t>
            </a:r>
            <a:r>
              <a:rPr lang="en-US" altLang="ko-KR" dirty="0"/>
              <a:t>=&gt; </a:t>
            </a:r>
            <a:r>
              <a:rPr lang="ko-KR" altLang="en-US" dirty="0"/>
              <a:t>인증하기 버튼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정보수정 </a:t>
            </a:r>
            <a:r>
              <a:rPr lang="en-US" altLang="ko-KR" dirty="0"/>
              <a:t>=&gt; </a:t>
            </a:r>
            <a:r>
              <a:rPr lang="ko-KR" altLang="en-US" dirty="0"/>
              <a:t>로그인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돌아가기 </a:t>
            </a:r>
            <a:r>
              <a:rPr lang="en-US" altLang="ko-KR" dirty="0"/>
              <a:t>=&gt; </a:t>
            </a:r>
            <a:r>
              <a:rPr lang="ko-KR" altLang="en-US" dirty="0"/>
              <a:t>메인 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1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회원정보관리 </a:t>
            </a:r>
            <a:r>
              <a:rPr lang="en-US" altLang="ko-KR" dirty="0"/>
              <a:t>=&gt;</a:t>
            </a:r>
            <a:r>
              <a:rPr lang="ko-KR" altLang="en-US" dirty="0"/>
              <a:t> 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기술 스택 </a:t>
            </a:r>
            <a:r>
              <a:rPr lang="en-US" altLang="ko-KR" dirty="0"/>
              <a:t>2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가입일</a:t>
            </a:r>
            <a:r>
              <a:rPr lang="en-US" altLang="ko-KR" dirty="0"/>
              <a:t>, </a:t>
            </a:r>
            <a:r>
              <a:rPr lang="ko-KR" altLang="en-US" dirty="0"/>
              <a:t>마지막 로그인 시간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신고 관리 </a:t>
            </a:r>
            <a:r>
              <a:rPr lang="en-US" altLang="ko-KR" dirty="0"/>
              <a:t>=&gt; </a:t>
            </a:r>
            <a:r>
              <a:rPr lang="ko-KR" altLang="en-US" dirty="0"/>
              <a:t>글 번호</a:t>
            </a:r>
            <a:r>
              <a:rPr lang="en-US" altLang="ko-KR" dirty="0"/>
              <a:t>(</a:t>
            </a:r>
            <a:r>
              <a:rPr lang="ko-KR" altLang="en-US" dirty="0"/>
              <a:t>그 글로 가게 링크</a:t>
            </a:r>
            <a:r>
              <a:rPr lang="en-US" altLang="ko-KR" dirty="0"/>
              <a:t>/board/10001), </a:t>
            </a:r>
            <a:r>
              <a:rPr lang="ko-KR" altLang="en-US" dirty="0"/>
              <a:t>신고 사유</a:t>
            </a:r>
            <a:r>
              <a:rPr lang="en-US" altLang="ko-KR" dirty="0"/>
              <a:t>, </a:t>
            </a:r>
            <a:r>
              <a:rPr lang="ko-KR" altLang="en-US" dirty="0"/>
              <a:t>신고자</a:t>
            </a:r>
            <a:r>
              <a:rPr lang="en-US" altLang="ko-KR" dirty="0"/>
              <a:t>, </a:t>
            </a:r>
            <a:r>
              <a:rPr lang="ko-KR" altLang="en-US" dirty="0"/>
              <a:t>신고일자</a:t>
            </a:r>
            <a:r>
              <a:rPr lang="en-US" altLang="ko-KR" dirty="0"/>
              <a:t>, </a:t>
            </a:r>
            <a:r>
              <a:rPr lang="ko-KR" altLang="en-US" dirty="0"/>
              <a:t>신고처리</a:t>
            </a:r>
            <a:r>
              <a:rPr lang="en-US" altLang="ko-KR" dirty="0"/>
              <a:t>(</a:t>
            </a:r>
            <a:r>
              <a:rPr lang="ko-KR" altLang="en-US" dirty="0"/>
              <a:t>벌점 </a:t>
            </a:r>
            <a:r>
              <a:rPr lang="en-US" altLang="ko-KR" dirty="0"/>
              <a:t>10</a:t>
            </a:r>
            <a:r>
              <a:rPr lang="ko-KR" altLang="en-US" dirty="0"/>
              <a:t>점입니다</a:t>
            </a:r>
            <a:r>
              <a:rPr lang="en-US" altLang="ko-KR" dirty="0"/>
              <a:t>. </a:t>
            </a:r>
            <a:r>
              <a:rPr lang="ko-KR" altLang="en-US" dirty="0"/>
              <a:t>일시정지 </a:t>
            </a:r>
            <a:r>
              <a:rPr lang="ko-KR" altLang="en-US" dirty="0" err="1"/>
              <a:t>시키시겠습니다</a:t>
            </a:r>
            <a:r>
              <a:rPr lang="en-US" altLang="ko-KR" dirty="0"/>
              <a:t>. 20</a:t>
            </a:r>
            <a:r>
              <a:rPr lang="ko-KR" altLang="en-US" dirty="0"/>
              <a:t>점 벌점 </a:t>
            </a:r>
            <a:r>
              <a:rPr lang="en-US" altLang="ko-KR" dirty="0"/>
              <a:t>20</a:t>
            </a:r>
            <a:r>
              <a:rPr lang="ko-KR" altLang="en-US" dirty="0"/>
              <a:t>점입니다 영구정지 </a:t>
            </a:r>
            <a:r>
              <a:rPr lang="ko-KR" altLang="en-US" dirty="0" err="1"/>
              <a:t>시키시겠습니까</a:t>
            </a:r>
            <a:r>
              <a:rPr lang="en-US" altLang="ko-KR" dirty="0"/>
              <a:t>?) [</a:t>
            </a:r>
            <a:r>
              <a:rPr lang="ko-KR" altLang="en-US" dirty="0"/>
              <a:t>게시판</a:t>
            </a:r>
            <a:r>
              <a:rPr lang="en-US" altLang="ko-KR" dirty="0"/>
              <a:t>? </a:t>
            </a:r>
            <a:r>
              <a:rPr lang="ko-KR" altLang="en-US" dirty="0"/>
              <a:t>관리자 페이지</a:t>
            </a:r>
            <a:r>
              <a:rPr lang="en-US" altLang="ko-KR" dirty="0"/>
              <a:t>?]</a:t>
            </a:r>
          </a:p>
          <a:p>
            <a:endParaRPr lang="en-US" altLang="ko-KR" dirty="0"/>
          </a:p>
          <a:p>
            <a:r>
              <a:rPr lang="ko-KR" altLang="en-US" dirty="0"/>
              <a:t>팝업</a:t>
            </a:r>
            <a:r>
              <a:rPr lang="en-US" altLang="ko-KR" dirty="0"/>
              <a:t>(</a:t>
            </a:r>
            <a:r>
              <a:rPr lang="ko-KR" altLang="en-US" dirty="0"/>
              <a:t>관리자 쪽 이메일을 적어서 정지된 사용자가 문의할 수 있게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문의 사항 관리 </a:t>
            </a:r>
            <a:r>
              <a:rPr lang="en-US" altLang="ko-KR" dirty="0"/>
              <a:t>=&gt; </a:t>
            </a:r>
            <a:r>
              <a:rPr lang="ko-KR" altLang="en-US" dirty="0"/>
              <a:t>문의 사유</a:t>
            </a:r>
            <a:r>
              <a:rPr lang="en-US" altLang="ko-KR" dirty="0"/>
              <a:t>, </a:t>
            </a:r>
            <a:r>
              <a:rPr lang="ko-KR" altLang="en-US" dirty="0"/>
              <a:t>문의자</a:t>
            </a:r>
            <a:r>
              <a:rPr lang="en-US" altLang="ko-KR" dirty="0"/>
              <a:t>, </a:t>
            </a:r>
            <a:r>
              <a:rPr lang="ko-KR" altLang="en-US" dirty="0"/>
              <a:t>문의일자</a:t>
            </a:r>
            <a:r>
              <a:rPr lang="en-US" altLang="ko-KR" dirty="0"/>
              <a:t>, </a:t>
            </a:r>
            <a:r>
              <a:rPr lang="ko-KR" altLang="en-US" dirty="0"/>
              <a:t>문의 처리</a:t>
            </a:r>
            <a:r>
              <a:rPr lang="en-US" altLang="ko-KR" dirty="0"/>
              <a:t>(</a:t>
            </a:r>
            <a:r>
              <a:rPr lang="ko-KR" altLang="en-US" dirty="0"/>
              <a:t>메시지</a:t>
            </a:r>
            <a:r>
              <a:rPr lang="en-US" altLang="ko-KR" dirty="0"/>
              <a:t>? </a:t>
            </a:r>
            <a:r>
              <a:rPr lang="ko-KR" altLang="en-US" dirty="0"/>
              <a:t>게시판 만들기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BF6B-94FC-4140-94E4-852DD0E456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8472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인덱스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DAB4AC0-00AD-4794-802B-34A9675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3" y="1464107"/>
            <a:ext cx="11279414" cy="51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8472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관리자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B5E932B-CF3B-4CD7-B34F-B2F69360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24274"/>
            <a:ext cx="11955583" cy="5552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A153ED-6E82-44F7-90A8-D9489CB20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90" y="1098976"/>
            <a:ext cx="8785571" cy="540312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9AF53D-360D-434F-9104-20432DAC7570}"/>
              </a:ext>
            </a:extLst>
          </p:cNvPr>
          <p:cNvGrpSpPr/>
          <p:nvPr/>
        </p:nvGrpSpPr>
        <p:grpSpPr>
          <a:xfrm>
            <a:off x="1858390" y="2604956"/>
            <a:ext cx="2101489" cy="2791085"/>
            <a:chOff x="4066484" y="2602388"/>
            <a:chExt cx="2101489" cy="279108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994398-8578-4DDB-A724-31EF38216714}"/>
                </a:ext>
              </a:extLst>
            </p:cNvPr>
            <p:cNvSpPr/>
            <p:nvPr/>
          </p:nvSpPr>
          <p:spPr>
            <a:xfrm>
              <a:off x="4066484" y="2602388"/>
              <a:ext cx="2101489" cy="92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회원정보관리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5E5C24-64FA-4BCB-895D-D35A11295253}"/>
                </a:ext>
              </a:extLst>
            </p:cNvPr>
            <p:cNvSpPr/>
            <p:nvPr/>
          </p:nvSpPr>
          <p:spPr>
            <a:xfrm>
              <a:off x="4066484" y="3537030"/>
              <a:ext cx="2101489" cy="92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신고 관리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11AF3B-0F72-4D7E-ACCD-0CB46A1FFB52}"/>
                </a:ext>
              </a:extLst>
            </p:cNvPr>
            <p:cNvSpPr/>
            <p:nvPr/>
          </p:nvSpPr>
          <p:spPr>
            <a:xfrm>
              <a:off x="4066484" y="4466536"/>
              <a:ext cx="2101489" cy="92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문의사항 관리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8D8D-B469-4698-BD5E-C63053F1DF93}"/>
              </a:ext>
            </a:extLst>
          </p:cNvPr>
          <p:cNvSpPr/>
          <p:nvPr/>
        </p:nvSpPr>
        <p:spPr>
          <a:xfrm>
            <a:off x="2493818" y="2070625"/>
            <a:ext cx="891729" cy="34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707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36958" y="237331"/>
            <a:ext cx="450796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아이디 / 비밀번호 찾기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4588BC5-116B-4265-A7F8-CB045CFB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" y="1196318"/>
            <a:ext cx="12072814" cy="55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8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327044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회원가입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E7A6F9F-A926-4A80-B190-01A3C80B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" y="1171670"/>
            <a:ext cx="11945814" cy="56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406970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Include header/ footer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6406C2-7658-4D6D-907F-FAA1689A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1182970"/>
            <a:ext cx="12004431" cy="55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메인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EC70312-76AE-415E-94E1-A3E1B9F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" y="1250591"/>
            <a:ext cx="12043507" cy="5499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757C5-93AA-4C44-81B5-F2CA0C28A65C}"/>
              </a:ext>
            </a:extLst>
          </p:cNvPr>
          <p:cNvSpPr/>
          <p:nvPr/>
        </p:nvSpPr>
        <p:spPr>
          <a:xfrm>
            <a:off x="317395" y="1250591"/>
            <a:ext cx="11222182" cy="68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C389A1-9E20-462C-A775-E043E2A8918F}"/>
              </a:ext>
            </a:extLst>
          </p:cNvPr>
          <p:cNvSpPr/>
          <p:nvPr/>
        </p:nvSpPr>
        <p:spPr>
          <a:xfrm>
            <a:off x="317395" y="2728086"/>
            <a:ext cx="2093296" cy="365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C8AAE0-8F62-473C-9417-644DB3C938BD}"/>
              </a:ext>
            </a:extLst>
          </p:cNvPr>
          <p:cNvSpPr/>
          <p:nvPr/>
        </p:nvSpPr>
        <p:spPr>
          <a:xfrm>
            <a:off x="10484747" y="1271980"/>
            <a:ext cx="510723" cy="4249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ㅅ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A1A4E3-BC06-4EBC-A9EA-987FA58B5103}"/>
              </a:ext>
            </a:extLst>
          </p:cNvPr>
          <p:cNvSpPr/>
          <p:nvPr/>
        </p:nvSpPr>
        <p:spPr>
          <a:xfrm>
            <a:off x="3778512" y="1603020"/>
            <a:ext cx="5796238" cy="280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39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0086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라이브 탭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E72E3B-4D06-4820-84B5-F61ABB24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1" y="1213366"/>
            <a:ext cx="12023968" cy="55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검색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F4979E-C300-4945-866F-C820E07D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" y="1159998"/>
            <a:ext cx="12092353" cy="56419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CFB300-0C13-410B-BEA2-7CEEDF21EF83}"/>
              </a:ext>
            </a:extLst>
          </p:cNvPr>
          <p:cNvSpPr/>
          <p:nvPr/>
        </p:nvSpPr>
        <p:spPr>
          <a:xfrm>
            <a:off x="816159" y="1299808"/>
            <a:ext cx="10768760" cy="634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139806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채팅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5990B1C-0F10-44A9-B946-73A37A74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" y="1188232"/>
            <a:ext cx="12014199" cy="55756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20EE4E-A132-4044-A494-84C3A8BFB25C}"/>
              </a:ext>
            </a:extLst>
          </p:cNvPr>
          <p:cNvSpPr/>
          <p:nvPr/>
        </p:nvSpPr>
        <p:spPr>
          <a:xfrm>
            <a:off x="2244436" y="5970050"/>
            <a:ext cx="453422" cy="29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210574-005A-4F0D-BB0C-3BEAF4F4ECB2}"/>
              </a:ext>
            </a:extLst>
          </p:cNvPr>
          <p:cNvSpPr/>
          <p:nvPr/>
        </p:nvSpPr>
        <p:spPr>
          <a:xfrm>
            <a:off x="1556747" y="2210540"/>
            <a:ext cx="1987498" cy="47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51AE1-6D08-44FB-953E-7C6D2BF3EFDF}"/>
              </a:ext>
            </a:extLst>
          </p:cNvPr>
          <p:cNvSpPr/>
          <p:nvPr/>
        </p:nvSpPr>
        <p:spPr>
          <a:xfrm>
            <a:off x="1611524" y="3323850"/>
            <a:ext cx="938972" cy="294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9DA6-B952-4894-B837-34753A2A4108}"/>
              </a:ext>
            </a:extLst>
          </p:cNvPr>
          <p:cNvSpPr/>
          <p:nvPr/>
        </p:nvSpPr>
        <p:spPr>
          <a:xfrm>
            <a:off x="9794131" y="4171190"/>
            <a:ext cx="938972" cy="294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27D797-8702-470F-9E79-6F23124BF486}"/>
              </a:ext>
            </a:extLst>
          </p:cNvPr>
          <p:cNvSpPr/>
          <p:nvPr/>
        </p:nvSpPr>
        <p:spPr>
          <a:xfrm>
            <a:off x="10333608" y="2210540"/>
            <a:ext cx="525837" cy="40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CD2731-F70E-4831-BA4D-1D0E62AC334B}"/>
              </a:ext>
            </a:extLst>
          </p:cNvPr>
          <p:cNvSpPr/>
          <p:nvPr/>
        </p:nvSpPr>
        <p:spPr>
          <a:xfrm>
            <a:off x="10263617" y="5970050"/>
            <a:ext cx="714762" cy="241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70187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0086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정보 수정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B8E3EC8-4374-496F-A5A9-5BF6D96CC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" y="1227015"/>
            <a:ext cx="12043506" cy="55469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4AD17E-6A47-41DA-8D9D-BC5ED9FF6C2D}"/>
              </a:ext>
            </a:extLst>
          </p:cNvPr>
          <p:cNvSpPr/>
          <p:nvPr/>
        </p:nvSpPr>
        <p:spPr>
          <a:xfrm>
            <a:off x="7730836" y="3838969"/>
            <a:ext cx="763260" cy="23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26493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557</Words>
  <Application>Microsoft Office PowerPoint</Application>
  <PresentationFormat>와이드스크린</PresentationFormat>
  <Paragraphs>123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82102</cp:lastModifiedBy>
  <cp:revision>135</cp:revision>
  <dcterms:created xsi:type="dcterms:W3CDTF">2020-09-07T02:34:06Z</dcterms:created>
  <dcterms:modified xsi:type="dcterms:W3CDTF">2021-10-03T09:43:50Z</dcterms:modified>
</cp:coreProperties>
</file>