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1" r:id="rId3"/>
    <p:sldId id="293" r:id="rId4"/>
    <p:sldId id="316" r:id="rId5"/>
    <p:sldId id="347" r:id="rId6"/>
    <p:sldId id="317" r:id="rId7"/>
    <p:sldId id="345" r:id="rId8"/>
    <p:sldId id="346" r:id="rId9"/>
    <p:sldId id="348" r:id="rId10"/>
    <p:sldId id="350" r:id="rId11"/>
    <p:sldId id="320" r:id="rId12"/>
    <p:sldId id="319" r:id="rId13"/>
    <p:sldId id="318" r:id="rId14"/>
    <p:sldId id="321" r:id="rId15"/>
    <p:sldId id="312" r:id="rId16"/>
    <p:sldId id="344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2" r:id="rId25"/>
    <p:sldId id="27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9김정민PC" initials="2" lastIdx="1" clrIdx="0">
    <p:extLst>
      <p:ext uri="{19B8F6BF-5375-455C-9EA6-DF929625EA0E}">
        <p15:presenceInfo xmlns:p15="http://schemas.microsoft.com/office/powerpoint/2012/main" userId="2019김정민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396C"/>
    <a:srgbClr val="0059AB"/>
    <a:srgbClr val="CDA297"/>
    <a:srgbClr val="1E3252"/>
    <a:srgbClr val="393939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5C8BA-FEFA-1103-329D-1EB80E1EDCA8}" v="2" dt="2021-09-22T07:31:14.641"/>
    <p1510:client id="{7D6B0F3D-F95F-4AB8-AC0D-59A31501E2BF}" v="477" dt="2021-09-22T07:30:58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hyun OH" userId="3a1be876b9fb3b69" providerId="LiveId" clId="{5388955C-2B84-4D83-AD87-3E13AD48D445}"/>
    <pc:docChg chg="undo custSel modSld">
      <pc:chgData name="sung hyun OH" userId="3a1be876b9fb3b69" providerId="LiveId" clId="{5388955C-2B84-4D83-AD87-3E13AD48D445}" dt="2021-09-14T09:50:24.876" v="70" actId="113"/>
      <pc:docMkLst>
        <pc:docMk/>
      </pc:docMkLst>
      <pc:sldChg chg="addSp modSp mod">
        <pc:chgData name="sung hyun OH" userId="3a1be876b9fb3b69" providerId="LiveId" clId="{5388955C-2B84-4D83-AD87-3E13AD48D445}" dt="2021-09-14T09:50:24.876" v="70" actId="113"/>
        <pc:sldMkLst>
          <pc:docMk/>
          <pc:sldMk cId="1536171774" sldId="262"/>
        </pc:sldMkLst>
        <pc:spChg chg="add mod">
          <ac:chgData name="sung hyun OH" userId="3a1be876b9fb3b69" providerId="LiveId" clId="{5388955C-2B84-4D83-AD87-3E13AD48D445}" dt="2021-09-14T09:48:40.051" v="7" actId="208"/>
          <ac:spMkLst>
            <pc:docMk/>
            <pc:sldMk cId="1536171774" sldId="262"/>
            <ac:spMk id="17" creationId="{6476C54F-598B-444B-89C6-4E5B752A134D}"/>
          </ac:spMkLst>
        </pc:spChg>
        <pc:spChg chg="add mod">
          <ac:chgData name="sung hyun OH" userId="3a1be876b9fb3b69" providerId="LiveId" clId="{5388955C-2B84-4D83-AD87-3E13AD48D445}" dt="2021-09-14T09:50:24.876" v="70" actId="113"/>
          <ac:spMkLst>
            <pc:docMk/>
            <pc:sldMk cId="1536171774" sldId="262"/>
            <ac:spMk id="32" creationId="{9334CF3E-5924-431B-B958-9232B39EAA19}"/>
          </ac:spMkLst>
        </pc:spChg>
      </pc:sldChg>
    </pc:docChg>
  </pc:docChgLst>
  <pc:docChgLst>
    <pc:chgData name="장정호" userId="S::1624032@v.kduniv.ac.kr::2c98649b-d30d-4968-89cc-a2719c307d67" providerId="AD" clId="Web-{52D5C8BA-FEFA-1103-329D-1EB80E1EDCA8}"/>
    <pc:docChg chg="addSld delSld">
      <pc:chgData name="장정호" userId="S::1624032@v.kduniv.ac.kr::2c98649b-d30d-4968-89cc-a2719c307d67" providerId="AD" clId="Web-{52D5C8BA-FEFA-1103-329D-1EB80E1EDCA8}" dt="2021-09-22T07:31:14.641" v="1"/>
      <pc:docMkLst>
        <pc:docMk/>
      </pc:docMkLst>
      <pc:sldChg chg="new del">
        <pc:chgData name="장정호" userId="S::1624032@v.kduniv.ac.kr::2c98649b-d30d-4968-89cc-a2719c307d67" providerId="AD" clId="Web-{52D5C8BA-FEFA-1103-329D-1EB80E1EDCA8}" dt="2021-09-22T07:31:14.641" v="1"/>
        <pc:sldMkLst>
          <pc:docMk/>
          <pc:sldMk cId="4269823498" sldId="351"/>
        </pc:sldMkLst>
      </pc:sldChg>
    </pc:docChg>
  </pc:docChgLst>
  <pc:docChgLst>
    <pc:chgData name="장정호" userId="S::1624032@v.kduniv.ac.kr::2c98649b-d30d-4968-89cc-a2719c307d67" providerId="AD" clId="Web-{7D6B0F3D-F95F-4AB8-AC0D-59A31501E2BF}"/>
    <pc:docChg chg="addSld delSld modSld sldOrd">
      <pc:chgData name="장정호" userId="S::1624032@v.kduniv.ac.kr::2c98649b-d30d-4968-89cc-a2719c307d67" providerId="AD" clId="Web-{7D6B0F3D-F95F-4AB8-AC0D-59A31501E2BF}" dt="2021-09-22T07:30:52.760" v="401" actId="20577"/>
      <pc:docMkLst>
        <pc:docMk/>
      </pc:docMkLst>
      <pc:sldChg chg="modSp">
        <pc:chgData name="장정호" userId="S::1624032@v.kduniv.ac.kr::2c98649b-d30d-4968-89cc-a2719c307d67" providerId="AD" clId="Web-{7D6B0F3D-F95F-4AB8-AC0D-59A31501E2BF}" dt="2021-09-22T05:54:03.232" v="1" actId="1076"/>
        <pc:sldMkLst>
          <pc:docMk/>
          <pc:sldMk cId="1572742995" sldId="260"/>
        </pc:sldMkLst>
        <pc:spChg chg="mod">
          <ac:chgData name="장정호" userId="S::1624032@v.kduniv.ac.kr::2c98649b-d30d-4968-89cc-a2719c307d67" providerId="AD" clId="Web-{7D6B0F3D-F95F-4AB8-AC0D-59A31501E2BF}" dt="2021-09-22T05:54:03.232" v="1" actId="1076"/>
          <ac:spMkLst>
            <pc:docMk/>
            <pc:sldMk cId="1572742995" sldId="260"/>
            <ac:spMk id="2" creationId="{580C4291-AA49-4611-97D5-21EC4368F85B}"/>
          </ac:spMkLst>
        </pc:spChg>
      </pc:sldChg>
      <pc:sldChg chg="addSp delSp modSp del">
        <pc:chgData name="장정호" userId="S::1624032@v.kduniv.ac.kr::2c98649b-d30d-4968-89cc-a2719c307d67" providerId="AD" clId="Web-{7D6B0F3D-F95F-4AB8-AC0D-59A31501E2BF}" dt="2021-09-22T06:01:39.759" v="15"/>
        <pc:sldMkLst>
          <pc:docMk/>
          <pc:sldMk cId="3585491996" sldId="295"/>
        </pc:sldMkLst>
        <pc:picChg chg="add del mod">
          <ac:chgData name="장정호" userId="S::1624032@v.kduniv.ac.kr::2c98649b-d30d-4968-89cc-a2719c307d67" providerId="AD" clId="Web-{7D6B0F3D-F95F-4AB8-AC0D-59A31501E2BF}" dt="2021-09-22T06:00:59.852" v="9"/>
          <ac:picMkLst>
            <pc:docMk/>
            <pc:sldMk cId="3585491996" sldId="295"/>
            <ac:picMk id="4" creationId="{7214E091-48D2-4AAA-8086-A58DD6576BFE}"/>
          </ac:picMkLst>
        </pc:picChg>
        <pc:picChg chg="add mod">
          <ac:chgData name="장정호" userId="S::1624032@v.kduniv.ac.kr::2c98649b-d30d-4968-89cc-a2719c307d67" providerId="AD" clId="Web-{7D6B0F3D-F95F-4AB8-AC0D-59A31501E2BF}" dt="2021-09-22T06:01:22.900" v="13" actId="14100"/>
          <ac:picMkLst>
            <pc:docMk/>
            <pc:sldMk cId="3585491996" sldId="295"/>
            <ac:picMk id="5" creationId="{4217D928-FF95-41A5-8F21-A3B4486855D0}"/>
          </ac:picMkLst>
        </pc:picChg>
      </pc:sldChg>
      <pc:sldChg chg="addSp modSp">
        <pc:chgData name="장정호" userId="S::1624032@v.kduniv.ac.kr::2c98649b-d30d-4968-89cc-a2719c307d67" providerId="AD" clId="Web-{7D6B0F3D-F95F-4AB8-AC0D-59A31501E2BF}" dt="2021-09-22T07:09:17.210" v="33" actId="20577"/>
        <pc:sldMkLst>
          <pc:docMk/>
          <pc:sldMk cId="466094611" sldId="316"/>
        </pc:sldMkLst>
        <pc:spChg chg="mod">
          <ac:chgData name="장정호" userId="S::1624032@v.kduniv.ac.kr::2c98649b-d30d-4968-89cc-a2719c307d67" providerId="AD" clId="Web-{7D6B0F3D-F95F-4AB8-AC0D-59A31501E2BF}" dt="2021-09-22T07:09:17.210" v="33" actId="20577"/>
          <ac:spMkLst>
            <pc:docMk/>
            <pc:sldMk cId="466094611" sldId="316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09:05.585" v="22" actId="1076"/>
          <ac:picMkLst>
            <pc:docMk/>
            <pc:sldMk cId="466094611" sldId="316"/>
            <ac:picMk id="4" creationId="{BDAB4AC0-00AD-4794-802B-34A967565E13}"/>
          </ac:picMkLst>
        </pc:picChg>
      </pc:sldChg>
      <pc:sldChg chg="addSp modSp">
        <pc:chgData name="장정호" userId="S::1624032@v.kduniv.ac.kr::2c98649b-d30d-4968-89cc-a2719c307d67" providerId="AD" clId="Web-{7D6B0F3D-F95F-4AB8-AC0D-59A31501E2BF}" dt="2021-09-22T07:19:34.761" v="147" actId="20577"/>
        <pc:sldMkLst>
          <pc:docMk/>
          <pc:sldMk cId="307672755" sldId="317"/>
        </pc:sldMkLst>
        <pc:spChg chg="mod">
          <ac:chgData name="장정호" userId="S::1624032@v.kduniv.ac.kr::2c98649b-d30d-4968-89cc-a2719c307d67" providerId="AD" clId="Web-{7D6B0F3D-F95F-4AB8-AC0D-59A31501E2BF}" dt="2021-09-22T07:19:34.761" v="147" actId="20577"/>
          <ac:spMkLst>
            <pc:docMk/>
            <pc:sldMk cId="307672755" sldId="317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9:26.979" v="133" actId="14100"/>
          <ac:picMkLst>
            <pc:docMk/>
            <pc:sldMk cId="307672755" sldId="317"/>
            <ac:picMk id="4" creationId="{9E7A6F9F-A926-4A80-B190-01A3C80BF776}"/>
          </ac:picMkLst>
        </pc:picChg>
      </pc:sldChg>
      <pc:sldChg chg="addSp modSp ord">
        <pc:chgData name="장정호" userId="S::1624032@v.kduniv.ac.kr::2c98649b-d30d-4968-89cc-a2719c307d67" providerId="AD" clId="Web-{7D6B0F3D-F95F-4AB8-AC0D-59A31501E2BF}" dt="2021-09-22T07:21:05.366" v="256" actId="20577"/>
        <pc:sldMkLst>
          <pc:docMk/>
          <pc:sldMk cId="1833007332" sldId="318"/>
        </pc:sldMkLst>
        <pc:spChg chg="mod">
          <ac:chgData name="장정호" userId="S::1624032@v.kduniv.ac.kr::2c98649b-d30d-4968-89cc-a2719c307d67" providerId="AD" clId="Web-{7D6B0F3D-F95F-4AB8-AC0D-59A31501E2BF}" dt="2021-09-22T07:21:05.366" v="256" actId="20577"/>
          <ac:spMkLst>
            <pc:docMk/>
            <pc:sldMk cId="1833007332" sldId="318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7:54.805" v="92" actId="14100"/>
          <ac:picMkLst>
            <pc:docMk/>
            <pc:sldMk cId="1833007332" sldId="318"/>
            <ac:picMk id="4" creationId="{32A00144-7D2E-44D3-886F-185EC363C423}"/>
          </ac:picMkLst>
        </pc:picChg>
      </pc:sldChg>
      <pc:sldChg chg="addSp modSp">
        <pc:chgData name="장정호" userId="S::1624032@v.kduniv.ac.kr::2c98649b-d30d-4968-89cc-a2719c307d67" providerId="AD" clId="Web-{7D6B0F3D-F95F-4AB8-AC0D-59A31501E2BF}" dt="2021-09-22T07:20:46.675" v="214" actId="20577"/>
        <pc:sldMkLst>
          <pc:docMk/>
          <pc:sldMk cId="701879768" sldId="319"/>
        </pc:sldMkLst>
        <pc:spChg chg="mod">
          <ac:chgData name="장정호" userId="S::1624032@v.kduniv.ac.kr::2c98649b-d30d-4968-89cc-a2719c307d67" providerId="AD" clId="Web-{7D6B0F3D-F95F-4AB8-AC0D-59A31501E2BF}" dt="2021-09-22T07:20:46.675" v="214" actId="20577"/>
          <ac:spMkLst>
            <pc:docMk/>
            <pc:sldMk cId="701879768" sldId="319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8:11.181" v="98" actId="14100"/>
          <ac:picMkLst>
            <pc:docMk/>
            <pc:sldMk cId="701879768" sldId="319"/>
            <ac:picMk id="4" creationId="{A5990B1C-0F10-44A9-B946-73A37A74AB0D}"/>
          </ac:picMkLst>
        </pc:picChg>
      </pc:sldChg>
      <pc:sldChg chg="addSp modSp ord">
        <pc:chgData name="장정호" userId="S::1624032@v.kduniv.ac.kr::2c98649b-d30d-4968-89cc-a2719c307d67" providerId="AD" clId="Web-{7D6B0F3D-F95F-4AB8-AC0D-59A31501E2BF}" dt="2021-09-22T07:20:53.397" v="224" actId="20577"/>
        <pc:sldMkLst>
          <pc:docMk/>
          <pc:sldMk cId="1398060610" sldId="320"/>
        </pc:sldMkLst>
        <pc:spChg chg="mod">
          <ac:chgData name="장정호" userId="S::1624032@v.kduniv.ac.kr::2c98649b-d30d-4968-89cc-a2719c307d67" providerId="AD" clId="Web-{7D6B0F3D-F95F-4AB8-AC0D-59A31501E2BF}" dt="2021-09-22T07:20:53.397" v="224" actId="20577"/>
          <ac:spMkLst>
            <pc:docMk/>
            <pc:sldMk cId="1398060610" sldId="320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8:27.259" v="104" actId="14100"/>
          <ac:picMkLst>
            <pc:docMk/>
            <pc:sldMk cId="1398060610" sldId="320"/>
            <ac:picMk id="4" creationId="{79F4979E-C300-4945-866F-C820E07DC0EF}"/>
          </ac:picMkLst>
        </pc:picChg>
      </pc:sldChg>
      <pc:sldChg chg="addSp modSp ord">
        <pc:chgData name="장정호" userId="S::1624032@v.kduniv.ac.kr::2c98649b-d30d-4968-89cc-a2719c307d67" providerId="AD" clId="Web-{7D6B0F3D-F95F-4AB8-AC0D-59A31501E2BF}" dt="2021-09-22T07:22:06.852" v="288" actId="20577"/>
        <pc:sldMkLst>
          <pc:docMk/>
          <pc:sldMk cId="4264930733" sldId="321"/>
        </pc:sldMkLst>
        <pc:spChg chg="mod">
          <ac:chgData name="장정호" userId="S::1624032@v.kduniv.ac.kr::2c98649b-d30d-4968-89cc-a2719c307d67" providerId="AD" clId="Web-{7D6B0F3D-F95F-4AB8-AC0D-59A31501E2BF}" dt="2021-09-22T07:22:06.852" v="288" actId="20577"/>
          <ac:spMkLst>
            <pc:docMk/>
            <pc:sldMk cId="4264930733" sldId="321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21:57.321" v="273" actId="14100"/>
          <ac:picMkLst>
            <pc:docMk/>
            <pc:sldMk cId="4264930733" sldId="321"/>
            <ac:picMk id="4" creationId="{EB8E3EC8-4374-496F-A5A9-5BF6D96CCCAD}"/>
          </ac:picMkLst>
        </pc:picChg>
      </pc:sldChg>
      <pc:sldChg chg="del">
        <pc:chgData name="장정호" userId="S::1624032@v.kduniv.ac.kr::2c98649b-d30d-4968-89cc-a2719c307d67" providerId="AD" clId="Web-{7D6B0F3D-F95F-4AB8-AC0D-59A31501E2BF}" dt="2021-09-22T07:21:30.820" v="267"/>
        <pc:sldMkLst>
          <pc:docMk/>
          <pc:sldMk cId="1567495820" sldId="322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6"/>
        <pc:sldMkLst>
          <pc:docMk/>
          <pc:sldMk cId="2272574859" sldId="323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5"/>
        <pc:sldMkLst>
          <pc:docMk/>
          <pc:sldMk cId="3351681694" sldId="324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4"/>
        <pc:sldMkLst>
          <pc:docMk/>
          <pc:sldMk cId="3950625404" sldId="325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3"/>
        <pc:sldMkLst>
          <pc:docMk/>
          <pc:sldMk cId="2257332753" sldId="326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2"/>
        <pc:sldMkLst>
          <pc:docMk/>
          <pc:sldMk cId="4169029141" sldId="327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1"/>
        <pc:sldMkLst>
          <pc:docMk/>
          <pc:sldMk cId="155648846" sldId="328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60"/>
        <pc:sldMkLst>
          <pc:docMk/>
          <pc:sldMk cId="1181906434" sldId="329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59"/>
        <pc:sldMkLst>
          <pc:docMk/>
          <pc:sldMk cId="900903869" sldId="330"/>
        </pc:sldMkLst>
      </pc:sldChg>
      <pc:sldChg chg="del">
        <pc:chgData name="장정호" userId="S::1624032@v.kduniv.ac.kr::2c98649b-d30d-4968-89cc-a2719c307d67" providerId="AD" clId="Web-{7D6B0F3D-F95F-4AB8-AC0D-59A31501E2BF}" dt="2021-09-22T07:21:30.820" v="258"/>
        <pc:sldMkLst>
          <pc:docMk/>
          <pc:sldMk cId="1221379894" sldId="331"/>
        </pc:sldMkLst>
      </pc:sldChg>
      <pc:sldChg chg="del">
        <pc:chgData name="장정호" userId="S::1624032@v.kduniv.ac.kr::2c98649b-d30d-4968-89cc-a2719c307d67" providerId="AD" clId="Web-{7D6B0F3D-F95F-4AB8-AC0D-59A31501E2BF}" dt="2021-09-22T07:22:27.353" v="290"/>
        <pc:sldMkLst>
          <pc:docMk/>
          <pc:sldMk cId="989822694" sldId="333"/>
        </pc:sldMkLst>
      </pc:sldChg>
      <pc:sldChg chg="addSp delSp modSp">
        <pc:chgData name="장정호" userId="S::1624032@v.kduniv.ac.kr::2c98649b-d30d-4968-89cc-a2719c307d67" providerId="AD" clId="Web-{7D6B0F3D-F95F-4AB8-AC0D-59A31501E2BF}" dt="2021-09-22T07:30:52.760" v="401" actId="20577"/>
        <pc:sldMkLst>
          <pc:docMk/>
          <pc:sldMk cId="1140229793" sldId="334"/>
        </pc:sldMkLst>
        <pc:spChg chg="mod">
          <ac:chgData name="장정호" userId="S::1624032@v.kduniv.ac.kr::2c98649b-d30d-4968-89cc-a2719c307d67" providerId="AD" clId="Web-{7D6B0F3D-F95F-4AB8-AC0D-59A31501E2BF}" dt="2021-09-22T07:30:52.760" v="401" actId="20577"/>
          <ac:spMkLst>
            <pc:docMk/>
            <pc:sldMk cId="1140229793" sldId="334"/>
            <ac:spMk id="12" creationId="{ED590AC4-2998-482E-AB5A-9B18F7E09B2C}"/>
          </ac:spMkLst>
        </pc:spChg>
        <pc:picChg chg="add mod">
          <ac:chgData name="장정호" userId="S::1624032@v.kduniv.ac.kr::2c98649b-d30d-4968-89cc-a2719c307d67" providerId="AD" clId="Web-{7D6B0F3D-F95F-4AB8-AC0D-59A31501E2BF}" dt="2021-09-22T07:26:54.203" v="313" actId="14100"/>
          <ac:picMkLst>
            <pc:docMk/>
            <pc:sldMk cId="1140229793" sldId="334"/>
            <ac:picMk id="4" creationId="{34CBF28A-494D-4CD6-BC70-0B7433DEC813}"/>
          </ac:picMkLst>
        </pc:picChg>
        <pc:picChg chg="del">
          <ac:chgData name="장정호" userId="S::1624032@v.kduniv.ac.kr::2c98649b-d30d-4968-89cc-a2719c307d67" providerId="AD" clId="Web-{7D6B0F3D-F95F-4AB8-AC0D-59A31501E2BF}" dt="2021-09-22T07:26:46.499" v="310"/>
          <ac:picMkLst>
            <pc:docMk/>
            <pc:sldMk cId="1140229793" sldId="334"/>
            <ac:picMk id="9" creationId="{00000000-0000-0000-0000-000000000000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7:28.849" v="327" actId="14100"/>
        <pc:sldMkLst>
          <pc:docMk/>
          <pc:sldMk cId="4207406312" sldId="335"/>
        </pc:sldMkLst>
        <pc:picChg chg="add del mod">
          <ac:chgData name="장정호" userId="S::1624032@v.kduniv.ac.kr::2c98649b-d30d-4968-89cc-a2719c307d67" providerId="AD" clId="Web-{7D6B0F3D-F95F-4AB8-AC0D-59A31501E2BF}" dt="2021-09-22T07:27:07.656" v="320"/>
          <ac:picMkLst>
            <pc:docMk/>
            <pc:sldMk cId="4207406312" sldId="335"/>
            <ac:picMk id="4" creationId="{996F79D2-2021-49EA-AE8C-DCFCE2E164C9}"/>
          </ac:picMkLst>
        </pc:picChg>
        <pc:picChg chg="add del">
          <ac:chgData name="장정호" userId="S::1624032@v.kduniv.ac.kr::2c98649b-d30d-4968-89cc-a2719c307d67" providerId="AD" clId="Web-{7D6B0F3D-F95F-4AB8-AC0D-59A31501E2BF}" dt="2021-09-22T07:27:18.442" v="322"/>
          <ac:picMkLst>
            <pc:docMk/>
            <pc:sldMk cId="4207406312" sldId="335"/>
            <ac:picMk id="5" creationId="{00000000-0000-0000-0000-000000000000}"/>
          </ac:picMkLst>
        </pc:picChg>
        <pc:picChg chg="add mod">
          <ac:chgData name="장정호" userId="S::1624032@v.kduniv.ac.kr::2c98649b-d30d-4968-89cc-a2719c307d67" providerId="AD" clId="Web-{7D6B0F3D-F95F-4AB8-AC0D-59A31501E2BF}" dt="2021-09-22T07:27:28.849" v="327" actId="14100"/>
          <ac:picMkLst>
            <pc:docMk/>
            <pc:sldMk cId="4207406312" sldId="335"/>
            <ac:picMk id="6" creationId="{FDE92EFA-0F4C-4814-B530-D1195288751D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8:41.944" v="355" actId="14100"/>
        <pc:sldMkLst>
          <pc:docMk/>
          <pc:sldMk cId="3476029280" sldId="336"/>
        </pc:sldMkLst>
        <pc:picChg chg="del">
          <ac:chgData name="장정호" userId="S::1624032@v.kduniv.ac.kr::2c98649b-d30d-4968-89cc-a2719c307d67" providerId="AD" clId="Web-{7D6B0F3D-F95F-4AB8-AC0D-59A31501E2BF}" dt="2021-09-22T07:27:33.489" v="328"/>
          <ac:picMkLst>
            <pc:docMk/>
            <pc:sldMk cId="3476029280" sldId="336"/>
            <ac:picMk id="4" creationId="{00000000-0000-0000-0000-000000000000}"/>
          </ac:picMkLst>
        </pc:picChg>
        <pc:picChg chg="add mod">
          <ac:chgData name="장정호" userId="S::1624032@v.kduniv.ac.kr::2c98649b-d30d-4968-89cc-a2719c307d67" providerId="AD" clId="Web-{7D6B0F3D-F95F-4AB8-AC0D-59A31501E2BF}" dt="2021-09-22T07:28:41.944" v="355" actId="14100"/>
          <ac:picMkLst>
            <pc:docMk/>
            <pc:sldMk cId="3476029280" sldId="336"/>
            <ac:picMk id="5" creationId="{C10E95E0-C200-4E1C-B58E-9064B43E77A7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9:05.335" v="361" actId="14100"/>
        <pc:sldMkLst>
          <pc:docMk/>
          <pc:sldMk cId="3652861325" sldId="337"/>
        </pc:sldMkLst>
        <pc:picChg chg="add del">
          <ac:chgData name="장정호" userId="S::1624032@v.kduniv.ac.kr::2c98649b-d30d-4968-89cc-a2719c307d67" providerId="AD" clId="Web-{7D6B0F3D-F95F-4AB8-AC0D-59A31501E2BF}" dt="2021-09-22T07:28:56.491" v="356"/>
          <ac:picMkLst>
            <pc:docMk/>
            <pc:sldMk cId="3652861325" sldId="337"/>
            <ac:picMk id="4" creationId="{00000000-0000-0000-0000-000000000000}"/>
          </ac:picMkLst>
        </pc:picChg>
        <pc:picChg chg="add del mod">
          <ac:chgData name="장정호" userId="S::1624032@v.kduniv.ac.kr::2c98649b-d30d-4968-89cc-a2719c307d67" providerId="AD" clId="Web-{7D6B0F3D-F95F-4AB8-AC0D-59A31501E2BF}" dt="2021-09-22T07:28:37.366" v="353"/>
          <ac:picMkLst>
            <pc:docMk/>
            <pc:sldMk cId="3652861325" sldId="337"/>
            <ac:picMk id="5" creationId="{D7C76A3A-F564-4D99-9CBE-551CC896D90C}"/>
          </ac:picMkLst>
        </pc:picChg>
        <pc:picChg chg="add del mod">
          <ac:chgData name="장정호" userId="S::1624032@v.kduniv.ac.kr::2c98649b-d30d-4968-89cc-a2719c307d67" providerId="AD" clId="Web-{7D6B0F3D-F95F-4AB8-AC0D-59A31501E2BF}" dt="2021-09-22T07:28:30.537" v="350"/>
          <ac:picMkLst>
            <pc:docMk/>
            <pc:sldMk cId="3652861325" sldId="337"/>
            <ac:picMk id="6" creationId="{0F375249-D18F-4DA7-8271-F9D9DC811B07}"/>
          </ac:picMkLst>
        </pc:picChg>
        <pc:picChg chg="add mod">
          <ac:chgData name="장정호" userId="S::1624032@v.kduniv.ac.kr::2c98649b-d30d-4968-89cc-a2719c307d67" providerId="AD" clId="Web-{7D6B0F3D-F95F-4AB8-AC0D-59A31501E2BF}" dt="2021-09-22T07:29:05.335" v="361" actId="14100"/>
          <ac:picMkLst>
            <pc:docMk/>
            <pc:sldMk cId="3652861325" sldId="337"/>
            <ac:picMk id="7" creationId="{F5343F97-19DA-428E-B02F-9C28B810CD36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9:22.507" v="367" actId="14100"/>
        <pc:sldMkLst>
          <pc:docMk/>
          <pc:sldMk cId="3307767382" sldId="338"/>
        </pc:sldMkLst>
        <pc:picChg chg="add mod">
          <ac:chgData name="장정호" userId="S::1624032@v.kduniv.ac.kr::2c98649b-d30d-4968-89cc-a2719c307d67" providerId="AD" clId="Web-{7D6B0F3D-F95F-4AB8-AC0D-59A31501E2BF}" dt="2021-09-22T07:29:22.507" v="367" actId="14100"/>
          <ac:picMkLst>
            <pc:docMk/>
            <pc:sldMk cId="3307767382" sldId="338"/>
            <ac:picMk id="4" creationId="{CF7D0D8B-16F0-47B2-98AE-EB384E974203}"/>
          </ac:picMkLst>
        </pc:picChg>
        <pc:picChg chg="del">
          <ac:chgData name="장정호" userId="S::1624032@v.kduniv.ac.kr::2c98649b-d30d-4968-89cc-a2719c307d67" providerId="AD" clId="Web-{7D6B0F3D-F95F-4AB8-AC0D-59A31501E2BF}" dt="2021-09-22T07:29:07.366" v="362"/>
          <ac:picMkLst>
            <pc:docMk/>
            <pc:sldMk cId="3307767382" sldId="338"/>
            <ac:picMk id="6" creationId="{00000000-0000-0000-0000-000000000000}"/>
          </ac:picMkLst>
        </pc:picChg>
      </pc:sldChg>
      <pc:sldChg chg="addSp delSp modSp">
        <pc:chgData name="장정호" userId="S::1624032@v.kduniv.ac.kr::2c98649b-d30d-4968-89cc-a2719c307d67" providerId="AD" clId="Web-{7D6B0F3D-F95F-4AB8-AC0D-59A31501E2BF}" dt="2021-09-22T07:29:36.586" v="373" actId="14100"/>
        <pc:sldMkLst>
          <pc:docMk/>
          <pc:sldMk cId="2309368032" sldId="339"/>
        </pc:sldMkLst>
        <pc:picChg chg="add mod">
          <ac:chgData name="장정호" userId="S::1624032@v.kduniv.ac.kr::2c98649b-d30d-4968-89cc-a2719c307d67" providerId="AD" clId="Web-{7D6B0F3D-F95F-4AB8-AC0D-59A31501E2BF}" dt="2021-09-22T07:29:36.586" v="373" actId="14100"/>
          <ac:picMkLst>
            <pc:docMk/>
            <pc:sldMk cId="2309368032" sldId="339"/>
            <ac:picMk id="4" creationId="{13216948-68FE-49D7-AC0B-D48F80F3E911}"/>
          </ac:picMkLst>
        </pc:picChg>
        <pc:picChg chg="del">
          <ac:chgData name="장정호" userId="S::1624032@v.kduniv.ac.kr::2c98649b-d30d-4968-89cc-a2719c307d67" providerId="AD" clId="Web-{7D6B0F3D-F95F-4AB8-AC0D-59A31501E2BF}" dt="2021-09-22T07:29:23.914" v="368"/>
          <ac:picMkLst>
            <pc:docMk/>
            <pc:sldMk cId="2309368032" sldId="339"/>
            <ac:picMk id="5" creationId="{00000000-0000-0000-0000-000000000000}"/>
          </ac:picMkLst>
        </pc:picChg>
      </pc:sldChg>
      <pc:sldChg chg="add del replId">
        <pc:chgData name="장정호" userId="S::1624032@v.kduniv.ac.kr::2c98649b-d30d-4968-89cc-a2719c307d67" providerId="AD" clId="Web-{7D6B0F3D-F95F-4AB8-AC0D-59A31501E2BF}" dt="2021-09-22T07:13:56.628" v="35"/>
        <pc:sldMkLst>
          <pc:docMk/>
          <pc:sldMk cId="712662636" sldId="343"/>
        </pc:sldMkLst>
      </pc:sldChg>
      <pc:sldChg chg="modSp add ord replId">
        <pc:chgData name="장정호" userId="S::1624032@v.kduniv.ac.kr::2c98649b-d30d-4968-89cc-a2719c307d67" providerId="AD" clId="Web-{7D6B0F3D-F95F-4AB8-AC0D-59A31501E2BF}" dt="2021-09-22T07:22:46.572" v="308" actId="20577"/>
        <pc:sldMkLst>
          <pc:docMk/>
          <pc:sldMk cId="3349876927" sldId="344"/>
        </pc:sldMkLst>
        <pc:spChg chg="mod">
          <ac:chgData name="장정호" userId="S::1624032@v.kduniv.ac.kr::2c98649b-d30d-4968-89cc-a2719c307d67" providerId="AD" clId="Web-{7D6B0F3D-F95F-4AB8-AC0D-59A31501E2BF}" dt="2021-09-22T07:22:46.572" v="308" actId="20577"/>
          <ac:spMkLst>
            <pc:docMk/>
            <pc:sldMk cId="3349876927" sldId="344"/>
            <ac:spMk id="3" creationId="{8951765C-E4E1-440B-B3F6-AD127EB533CF}"/>
          </ac:spMkLst>
        </pc:spChg>
      </pc:sldChg>
      <pc:sldChg chg="addSp modSp add replId">
        <pc:chgData name="장정호" userId="S::1624032@v.kduniv.ac.kr::2c98649b-d30d-4968-89cc-a2719c307d67" providerId="AD" clId="Web-{7D6B0F3D-F95F-4AB8-AC0D-59A31501E2BF}" dt="2021-09-22T07:19:48.558" v="165" actId="20577"/>
        <pc:sldMkLst>
          <pc:docMk/>
          <pc:sldMk cId="3553742172" sldId="345"/>
        </pc:sldMkLst>
        <pc:spChg chg="mod">
          <ac:chgData name="장정호" userId="S::1624032@v.kduniv.ac.kr::2c98649b-d30d-4968-89cc-a2719c307d67" providerId="AD" clId="Web-{7D6B0F3D-F95F-4AB8-AC0D-59A31501E2BF}" dt="2021-09-22T07:19:48.558" v="165" actId="20577"/>
          <ac:spMkLst>
            <pc:docMk/>
            <pc:sldMk cId="3553742172" sldId="345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4:41.801" v="52" actId="14100"/>
          <ac:picMkLst>
            <pc:docMk/>
            <pc:sldMk cId="3553742172" sldId="345"/>
            <ac:picMk id="4" creationId="{206406C2-7658-4D6D-907F-FAA1689AA9E9}"/>
          </ac:picMkLst>
        </pc:picChg>
      </pc:sldChg>
      <pc:sldChg chg="addSp modSp add replId">
        <pc:chgData name="장정호" userId="S::1624032@v.kduniv.ac.kr::2c98649b-d30d-4968-89cc-a2719c307d67" providerId="AD" clId="Web-{7D6B0F3D-F95F-4AB8-AC0D-59A31501E2BF}" dt="2021-09-22T07:20:06.625" v="183" actId="20577"/>
        <pc:sldMkLst>
          <pc:docMk/>
          <pc:sldMk cId="2777395492" sldId="346"/>
        </pc:sldMkLst>
        <pc:spChg chg="mod">
          <ac:chgData name="장정호" userId="S::1624032@v.kduniv.ac.kr::2c98649b-d30d-4968-89cc-a2719c307d67" providerId="AD" clId="Web-{7D6B0F3D-F95F-4AB8-AC0D-59A31501E2BF}" dt="2021-09-22T07:20:06.625" v="183" actId="20577"/>
          <ac:spMkLst>
            <pc:docMk/>
            <pc:sldMk cId="2777395492" sldId="346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5:04.864" v="56" actId="14100"/>
          <ac:picMkLst>
            <pc:docMk/>
            <pc:sldMk cId="2777395492" sldId="346"/>
            <ac:picMk id="4" creationId="{6EC70312-76AE-415E-94E1-A3E1B9F12031}"/>
          </ac:picMkLst>
        </pc:picChg>
      </pc:sldChg>
      <pc:sldChg chg="addSp modSp add ord replId">
        <pc:chgData name="장정호" userId="S::1624032@v.kduniv.ac.kr::2c98649b-d30d-4968-89cc-a2719c307d67" providerId="AD" clId="Web-{7D6B0F3D-F95F-4AB8-AC0D-59A31501E2BF}" dt="2021-09-22T07:19:15.729" v="130" actId="1076"/>
        <pc:sldMkLst>
          <pc:docMk/>
          <pc:sldMk cId="3609186488" sldId="347"/>
        </pc:sldMkLst>
        <pc:spChg chg="mod">
          <ac:chgData name="장정호" userId="S::1624032@v.kduniv.ac.kr::2c98649b-d30d-4968-89cc-a2719c307d67" providerId="AD" clId="Web-{7D6B0F3D-F95F-4AB8-AC0D-59A31501E2BF}" dt="2021-09-22T07:19:15.729" v="130" actId="1076"/>
          <ac:spMkLst>
            <pc:docMk/>
            <pc:sldMk cId="3609186488" sldId="347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5:31.693" v="62" actId="14100"/>
          <ac:picMkLst>
            <pc:docMk/>
            <pc:sldMk cId="3609186488" sldId="347"/>
            <ac:picMk id="4" creationId="{A4588BC5-116B-4265-A7F8-CB045CFBCECD}"/>
          </ac:picMkLst>
        </pc:picChg>
      </pc:sldChg>
      <pc:sldChg chg="addSp modSp add replId">
        <pc:chgData name="장정호" userId="S::1624032@v.kduniv.ac.kr::2c98649b-d30d-4968-89cc-a2719c307d67" providerId="AD" clId="Web-{7D6B0F3D-F95F-4AB8-AC0D-59A31501E2BF}" dt="2021-09-22T07:20:17.360" v="189" actId="20577"/>
        <pc:sldMkLst>
          <pc:docMk/>
          <pc:sldMk cId="2392334978" sldId="348"/>
        </pc:sldMkLst>
        <pc:spChg chg="mod">
          <ac:chgData name="장정호" userId="S::1624032@v.kduniv.ac.kr::2c98649b-d30d-4968-89cc-a2719c307d67" providerId="AD" clId="Web-{7D6B0F3D-F95F-4AB8-AC0D-59A31501E2BF}" dt="2021-09-22T07:20:17.360" v="189" actId="20577"/>
          <ac:spMkLst>
            <pc:docMk/>
            <pc:sldMk cId="2392334978" sldId="348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6:36.241" v="71" actId="1076"/>
          <ac:picMkLst>
            <pc:docMk/>
            <pc:sldMk cId="2392334978" sldId="348"/>
            <ac:picMk id="4" creationId="{D1E72E3B-4D06-4820-84B5-F61ABB2433D8}"/>
          </ac:picMkLst>
        </pc:picChg>
      </pc:sldChg>
      <pc:sldChg chg="addSp modSp add del replId">
        <pc:chgData name="장정호" userId="S::1624032@v.kduniv.ac.kr::2c98649b-d30d-4968-89cc-a2719c307d67" providerId="AD" clId="Web-{7D6B0F3D-F95F-4AB8-AC0D-59A31501E2BF}" dt="2021-09-22T07:20:27.878" v="190"/>
        <pc:sldMkLst>
          <pc:docMk/>
          <pc:sldMk cId="2538320105" sldId="349"/>
        </pc:sldMkLst>
        <pc:picChg chg="add mod">
          <ac:chgData name="장정호" userId="S::1624032@v.kduniv.ac.kr::2c98649b-d30d-4968-89cc-a2719c307d67" providerId="AD" clId="Web-{7D6B0F3D-F95F-4AB8-AC0D-59A31501E2BF}" dt="2021-09-22T07:17:00.210" v="79" actId="14100"/>
          <ac:picMkLst>
            <pc:docMk/>
            <pc:sldMk cId="2538320105" sldId="349"/>
            <ac:picMk id="4" creationId="{A4C5E7AA-04A3-455A-922F-999E99C74D4B}"/>
          </ac:picMkLst>
        </pc:picChg>
      </pc:sldChg>
      <pc:sldChg chg="addSp modSp add replId">
        <pc:chgData name="장정호" userId="S::1624032@v.kduniv.ac.kr::2c98649b-d30d-4968-89cc-a2719c307d67" providerId="AD" clId="Web-{7D6B0F3D-F95F-4AB8-AC0D-59A31501E2BF}" dt="2021-09-22T07:20:37.035" v="204" actId="20577"/>
        <pc:sldMkLst>
          <pc:docMk/>
          <pc:sldMk cId="3207078733" sldId="350"/>
        </pc:sldMkLst>
        <pc:spChg chg="mod">
          <ac:chgData name="장정호" userId="S::1624032@v.kduniv.ac.kr::2c98649b-d30d-4968-89cc-a2719c307d67" providerId="AD" clId="Web-{7D6B0F3D-F95F-4AB8-AC0D-59A31501E2BF}" dt="2021-09-22T07:20:37.035" v="204" actId="20577"/>
          <ac:spMkLst>
            <pc:docMk/>
            <pc:sldMk cId="3207078733" sldId="350"/>
            <ac:spMk id="3" creationId="{8951765C-E4E1-440B-B3F6-AD127EB533CF}"/>
          </ac:spMkLst>
        </pc:spChg>
        <pc:picChg chg="add mod">
          <ac:chgData name="장정호" userId="S::1624032@v.kduniv.ac.kr::2c98649b-d30d-4968-89cc-a2719c307d67" providerId="AD" clId="Web-{7D6B0F3D-F95F-4AB8-AC0D-59A31501E2BF}" dt="2021-09-22T07:17:18.211" v="87" actId="14100"/>
          <ac:picMkLst>
            <pc:docMk/>
            <pc:sldMk cId="3207078733" sldId="350"/>
            <ac:picMk id="4" creationId="{7B5E932B-CF3B-4CD7-B34F-B2F69360B3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009374" y="2676872"/>
            <a:ext cx="4173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Hello World Talk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075260" y="4346555"/>
            <a:ext cx="4041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조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</a:rPr>
              <a:t>고윤석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김호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오성현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장정호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최창환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8472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관리자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B5E932B-CF3B-4CD7-B34F-B2F69360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24274"/>
            <a:ext cx="11955583" cy="55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검색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F4979E-C300-4945-866F-C820E07D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" y="1159998"/>
            <a:ext cx="12092353" cy="56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6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채팅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5990B1C-0F10-44A9-B946-73A37A74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" y="1188232"/>
            <a:ext cx="12014199" cy="55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마이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2A00144-7D2E-44D3-886F-185EC363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427011"/>
            <a:ext cx="11887199" cy="53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0086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정보 수정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B8E3EC8-4374-496F-A5A9-5BF6D96C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1227015"/>
            <a:ext cx="12043506" cy="55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0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605050" y="2676872"/>
            <a:ext cx="2981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</a:rPr>
              <a:t>유스케이스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2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300630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600" spc="-300">
                <a:solidFill>
                  <a:schemeClr val="bg1"/>
                </a:solidFill>
                <a:ea typeface="+mn-lt"/>
                <a:cs typeface="+mn-lt"/>
              </a:rPr>
              <a:t>유스케이스</a:t>
            </a:r>
            <a:endParaRPr lang="ko-KR" sz="3600" spc="-300">
              <a:ea typeface="+mn-lt"/>
              <a:cs typeface="+mn-lt"/>
            </a:endParaRPr>
          </a:p>
          <a:p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4217D928-FF95-41A5-8F21-A3B44868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" y="1173714"/>
            <a:ext cx="11950699" cy="55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7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유스케이스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684264" y="1114366"/>
            <a:ext cx="5507735" cy="574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324344" y="1722035"/>
            <a:ext cx="432511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324344" y="2526720"/>
            <a:ext cx="4325111" cy="583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34CBF28A-494D-4CD6-BC70-0B7433DE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8" y="1117850"/>
            <a:ext cx="6631353" cy="56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유스케이스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684264" y="1114366"/>
            <a:ext cx="5507735" cy="574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324344" y="1722035"/>
            <a:ext cx="432511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324344" y="2526720"/>
            <a:ext cx="432511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FDE92EFA-0F4C-4814-B530-D1195288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8" y="1155034"/>
            <a:ext cx="6699738" cy="56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06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유스케이스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684264" y="1114366"/>
            <a:ext cx="5507735" cy="574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324344" y="1722035"/>
            <a:ext cx="432511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라이브 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324344" y="2526720"/>
            <a:ext cx="432511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10E95E0-C200-4E1C-B58E-9064B43E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" y="1171522"/>
            <a:ext cx="6631353" cy="54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9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CONTENTS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613802"/>
            <a:ext cx="3332480" cy="3332480"/>
          </a:xfrm>
          <a:prstGeom prst="ellipse">
            <a:avLst/>
          </a:prstGeom>
          <a:solidFill>
            <a:srgbClr val="005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스토리보드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4347523" y="1613801"/>
            <a:ext cx="3332480" cy="3332480"/>
          </a:xfrm>
          <a:prstGeom prst="ellipse">
            <a:avLst/>
          </a:prstGeom>
          <a:solidFill>
            <a:srgbClr val="005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유스케이스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8510363" y="1613801"/>
            <a:ext cx="3332480" cy="3332480"/>
          </a:xfrm>
          <a:prstGeom prst="ellipse">
            <a:avLst/>
          </a:prstGeom>
          <a:solidFill>
            <a:srgbClr val="005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237303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유스케이스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684264" y="1114366"/>
            <a:ext cx="5507735" cy="574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324344" y="1722035"/>
            <a:ext cx="432511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324344" y="2526720"/>
            <a:ext cx="4325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357408" y="4121457"/>
            <a:ext cx="432511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357408" y="4935479"/>
            <a:ext cx="4325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F5343F97-19DA-428E-B02F-9C28B810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7" y="1117066"/>
            <a:ext cx="6660661" cy="56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6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유스케이스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684264" y="1114366"/>
            <a:ext cx="5507735" cy="574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324344" y="1722035"/>
            <a:ext cx="432511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324344" y="2526720"/>
            <a:ext cx="432511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F7D0D8B-16F0-47B2-98AE-EB384E97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8" y="1095445"/>
            <a:ext cx="6543430" cy="57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7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유스케이스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6684264" y="1114366"/>
            <a:ext cx="5507735" cy="574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7324344" y="1722035"/>
            <a:ext cx="432511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7324344" y="2526720"/>
            <a:ext cx="432511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ㅇ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13216948-68FE-49D7-AC0B-D48F80F3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8" y="1151379"/>
            <a:ext cx="6641123" cy="56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6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807830" y="2676872"/>
            <a:ext cx="2576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사이트 맵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9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사이트 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779315" y="1455627"/>
            <a:ext cx="1600755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3361943" y="2308186"/>
            <a:ext cx="160075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회원 정보 수정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프로필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302862" y="1455627"/>
            <a:ext cx="1600754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3361945" y="1462486"/>
            <a:ext cx="1600755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6633165" y="1455627"/>
            <a:ext cx="1600756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라이브게시판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302861" y="4161523"/>
            <a:ext cx="1600755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3361944" y="4161523"/>
            <a:ext cx="1600755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6633166" y="4126793"/>
            <a:ext cx="1600755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299205" y="2308186"/>
            <a:ext cx="15867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회원 가입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 / PW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찾기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6666417" y="2308186"/>
            <a:ext cx="1600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공지사항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전체 탭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질문 탭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학습 탭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자유 탭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762767" y="2308186"/>
            <a:ext cx="16164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신고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문의하기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252671" y="5122434"/>
            <a:ext cx="163326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회원 정보 관리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신고 관리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고객 문의 확인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3361942" y="5122434"/>
            <a:ext cx="160075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채팅 참여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 신청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6633165" y="5122434"/>
            <a:ext cx="160075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회원 검색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● 게시물 검색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45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717852" y="2735816"/>
            <a:ext cx="49516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</a:rPr>
              <a:t>THANK YOU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255595" y="2676872"/>
            <a:ext cx="3680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UI </a:t>
            </a:r>
            <a:r>
              <a:rPr lang="ko-KR" altLang="en-US" sz="4800" dirty="0">
                <a:solidFill>
                  <a:schemeClr val="bg1"/>
                </a:solidFill>
              </a:rPr>
              <a:t>스토리보드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2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8472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인덱스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DAB4AC0-00AD-4794-802B-34A96756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3" y="1464107"/>
            <a:ext cx="11279414" cy="51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36958" y="237331"/>
            <a:ext cx="450796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아이디 / 비밀번호 찾기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4588BC5-116B-4265-A7F8-CB045CFB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" y="1196318"/>
            <a:ext cx="12072814" cy="55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8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327044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회원가입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E7A6F9F-A926-4A80-B190-01A3C80B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" y="1171670"/>
            <a:ext cx="11945814" cy="56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406970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Include header/ footer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6406C2-7658-4D6D-907F-FAA1689A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" y="1182970"/>
            <a:ext cx="12004431" cy="55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4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42406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메인 페이지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EC70312-76AE-415E-94E1-A3E1B9F1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1250591"/>
            <a:ext cx="12043507" cy="54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95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-1" y="22017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4845496" y="237331"/>
            <a:ext cx="200086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라이브 탭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E76DAA-BDBB-474D-9859-F69AC70DFF65}"/>
              </a:ext>
            </a:extLst>
          </p:cNvPr>
          <p:cNvSpPr/>
          <p:nvPr/>
        </p:nvSpPr>
        <p:spPr>
          <a:xfrm>
            <a:off x="9220609" y="2210540"/>
            <a:ext cx="1911989" cy="219278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26E80-69F9-4091-A535-90EDF58E89A5}"/>
              </a:ext>
            </a:extLst>
          </p:cNvPr>
          <p:cNvSpPr/>
          <p:nvPr/>
        </p:nvSpPr>
        <p:spPr>
          <a:xfrm>
            <a:off x="9220609" y="2210540"/>
            <a:ext cx="1911989" cy="12100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76C54F-598B-444B-89C6-4E5B752A134D}"/>
              </a:ext>
            </a:extLst>
          </p:cNvPr>
          <p:cNvSpPr/>
          <p:nvPr/>
        </p:nvSpPr>
        <p:spPr>
          <a:xfrm>
            <a:off x="9350979" y="3456114"/>
            <a:ext cx="982629" cy="911699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4CF3E-5924-431B-B958-9232B39EAA19}"/>
              </a:ext>
            </a:extLst>
          </p:cNvPr>
          <p:cNvSpPr txBox="1"/>
          <p:nvPr/>
        </p:nvSpPr>
        <p:spPr>
          <a:xfrm>
            <a:off x="9202002" y="2308187"/>
            <a:ext cx="1930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Hello </a:t>
            </a:r>
          </a:p>
          <a:p>
            <a:pPr algn="ctr"/>
            <a:endParaRPr lang="en-US" altLang="ko-KR" sz="20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+mj-ea"/>
                <a:ea typeface="+mj-ea"/>
              </a:rPr>
              <a:t>              World 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E72E3B-4D06-4820-84B5-F61ABB243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1" y="1213366"/>
            <a:ext cx="12023968" cy="55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308</Words>
  <Application>Microsoft Office PowerPoint</Application>
  <PresentationFormat>와이드스크린</PresentationFormat>
  <Paragraphs>223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2019김정민PC</cp:lastModifiedBy>
  <cp:revision>133</cp:revision>
  <dcterms:created xsi:type="dcterms:W3CDTF">2020-09-07T02:34:06Z</dcterms:created>
  <dcterms:modified xsi:type="dcterms:W3CDTF">2021-09-22T07:31:23Z</dcterms:modified>
</cp:coreProperties>
</file>