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3"/>
  </p:notesMasterIdLst>
  <p:sldIdLst>
    <p:sldId id="669" r:id="rId2"/>
    <p:sldId id="746" r:id="rId3"/>
    <p:sldId id="755" r:id="rId4"/>
    <p:sldId id="756" r:id="rId5"/>
    <p:sldId id="757" r:id="rId6"/>
    <p:sldId id="758" r:id="rId7"/>
    <p:sldId id="759" r:id="rId8"/>
    <p:sldId id="760" r:id="rId9"/>
    <p:sldId id="761" r:id="rId10"/>
    <p:sldId id="762" r:id="rId11"/>
    <p:sldId id="763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129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C649"/>
    <a:srgbClr val="000000"/>
    <a:srgbClr val="262626"/>
    <a:srgbClr val="0099FF"/>
    <a:srgbClr val="0000FF"/>
    <a:srgbClr val="DCDF53"/>
    <a:srgbClr val="CC9900"/>
    <a:srgbClr val="FFFF99"/>
    <a:srgbClr val="CCFF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68" autoAdjust="0"/>
    <p:restoredTop sz="95007" autoAdjust="0"/>
  </p:normalViewPr>
  <p:slideViewPr>
    <p:cSldViewPr snapToGrid="0">
      <p:cViewPr varScale="1">
        <p:scale>
          <a:sx n="82" d="100"/>
          <a:sy n="82" d="100"/>
        </p:scale>
        <p:origin x="1531" y="67"/>
      </p:cViewPr>
      <p:guideLst>
        <p:guide orient="horz" pos="2160"/>
        <p:guide pos="2880"/>
        <p:guide orient="horz" pos="129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DB45A9-FBB0-4BC3-99A4-3C28D22FA617}" type="datetimeFigureOut">
              <a:rPr lang="ko-KR" altLang="en-US" smtClean="0"/>
              <a:t>2020-08-31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9F741A-A443-4B5E-A1E3-6B949CA827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104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E89D3-EA6A-4A02-8B9D-687692F6F8A2}" type="datetime1">
              <a:rPr lang="ko-KR" altLang="en-US" smtClean="0"/>
              <a:t>2020-08-31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419D9-24BA-471A-8F75-CBDD7E278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287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3C7DD-E13D-467D-BF56-F1A6D78D64A8}" type="datetime1">
              <a:rPr lang="ko-KR" altLang="en-US" smtClean="0"/>
              <a:t>2020-08-31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419D9-24BA-471A-8F75-CBDD7E278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3335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9AEDF-7AFF-45E2-8136-F3B345CC71A1}" type="datetime1">
              <a:rPr lang="ko-KR" altLang="en-US" smtClean="0"/>
              <a:t>2020-08-31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419D9-24BA-471A-8F75-CBDD7E278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620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5F9D4-B132-4631-B705-578F091F894A}" type="datetime1">
              <a:rPr lang="ko-KR" altLang="en-US" smtClean="0"/>
              <a:t>2020-08-31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419D9-24BA-471A-8F75-CBDD7E278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618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52136-61B7-4546-9A70-CC4ABA1A3CFB}" type="datetime1">
              <a:rPr lang="ko-KR" altLang="en-US" smtClean="0"/>
              <a:t>2020-08-31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419D9-24BA-471A-8F75-CBDD7E278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543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6FF71-C3B5-4212-A4D4-6CA09BBACEFD}" type="datetime1">
              <a:rPr lang="ko-KR" altLang="en-US" smtClean="0"/>
              <a:t>2020-08-31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419D9-24BA-471A-8F75-CBDD7E278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516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46D40-4BE4-4D2F-B363-157683B7AB5D}" type="datetime1">
              <a:rPr lang="ko-KR" altLang="en-US" smtClean="0"/>
              <a:t>2020-08-31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419D9-24BA-471A-8F75-CBDD7E278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316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EA1C8-FB13-4C49-B91C-5FBAF1A97CC6}" type="datetime1">
              <a:rPr lang="ko-KR" altLang="en-US" smtClean="0"/>
              <a:t>2020-08-31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419D9-24BA-471A-8F75-CBDD7E278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255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5FA37-2786-4D77-8EF2-6AE5B1E93614}" type="datetime1">
              <a:rPr lang="ko-KR" altLang="en-US" smtClean="0"/>
              <a:t>2020-08-31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419D9-24BA-471A-8F75-CBDD7E27877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58417" y="676456"/>
            <a:ext cx="862716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258416" y="181156"/>
            <a:ext cx="8626821" cy="4953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000" b="1"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마스터 텍스트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4"/>
          </p:nvPr>
        </p:nvSpPr>
        <p:spPr>
          <a:xfrm>
            <a:off x="258763" y="795338"/>
            <a:ext cx="8626475" cy="68262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1"/>
            </a:lvl1pPr>
          </a:lstStyle>
          <a:p>
            <a:pPr lvl="0"/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5"/>
          </p:nvPr>
        </p:nvSpPr>
        <p:spPr>
          <a:xfrm>
            <a:off x="258763" y="1811338"/>
            <a:ext cx="8626475" cy="4545012"/>
          </a:xfrm>
        </p:spPr>
        <p:txBody>
          <a:bodyPr>
            <a:noAutofit/>
          </a:bodyPr>
          <a:lstStyle>
            <a:lvl1pPr marL="228600" indent="-228600">
              <a:buClr>
                <a:schemeClr val="accent6"/>
              </a:buClr>
              <a:buFont typeface="Wingdings" panose="05000000000000000000" pitchFamily="2" charset="2"/>
              <a:buChar char="§"/>
              <a:defRPr sz="1600"/>
            </a:lvl1pPr>
            <a:lvl2pPr marL="444500" indent="-179388">
              <a:buClr>
                <a:schemeClr val="accent6"/>
              </a:buClr>
              <a:buFont typeface="Calibri" panose="020F0502020204030204" pitchFamily="34" charset="0"/>
              <a:buChar char="‒"/>
              <a:defRPr sz="1400"/>
            </a:lvl2pPr>
            <a:lvl3pPr marL="623888" indent="-179388">
              <a:buClr>
                <a:schemeClr val="accent6"/>
              </a:buClr>
              <a:defRPr sz="1200"/>
            </a:lvl3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864265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AD5F4-151D-449C-AD3F-434DBB4D9604}" type="datetime1">
              <a:rPr lang="ko-KR" altLang="en-US" smtClean="0"/>
              <a:t>2020-08-31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419D9-24BA-471A-8F75-CBDD7E278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164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D32A3-327F-4C1A-B9B6-39A4C5AEBAAD}" type="datetime1">
              <a:rPr lang="ko-KR" altLang="en-US" smtClean="0"/>
              <a:t>2020-08-31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419D9-24BA-471A-8F75-CBDD7E278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3901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36F98-65D5-4772-8731-359D73D7020A}" type="datetime1">
              <a:rPr lang="ko-KR" altLang="en-US" smtClean="0"/>
              <a:t>2020-08-31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419D9-24BA-471A-8F75-CBDD7E278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510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2.svg"/><Relationship Id="rId5" Type="http://schemas.openxmlformats.org/officeDocument/2006/relationships/image" Target="../media/image16.sv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99AF8F3-522D-4C79-A6CA-127850665BB6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81D1191-AF1C-40EA-8CA3-20122D393A7E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B88138-431E-44B0-B021-EFE762F9CBAE}"/>
              </a:ext>
            </a:extLst>
          </p:cNvPr>
          <p:cNvSpPr txBox="1"/>
          <p:nvPr/>
        </p:nvSpPr>
        <p:spPr>
          <a:xfrm>
            <a:off x="260676" y="511145"/>
            <a:ext cx="38237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정보 구조</a:t>
            </a:r>
            <a:r>
              <a:rPr lang="en-US" altLang="ko-KR" sz="16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(IA: Information Architecture)</a:t>
            </a:r>
            <a:endParaRPr lang="ko-KR" altLang="en-US" sz="16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8135748A-CA2A-4CCB-87E4-E0D216723E4D}"/>
              </a:ext>
            </a:extLst>
          </p:cNvPr>
          <p:cNvGrpSpPr/>
          <p:nvPr/>
        </p:nvGrpSpPr>
        <p:grpSpPr>
          <a:xfrm>
            <a:off x="409073" y="1534145"/>
            <a:ext cx="8325853" cy="4142222"/>
            <a:chOff x="1382928" y="1705126"/>
            <a:chExt cx="9346648" cy="4439462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EA2EBC4-73B7-4F6A-9465-832298189E80}"/>
                </a:ext>
              </a:extLst>
            </p:cNvPr>
            <p:cNvSpPr txBox="1"/>
            <p:nvPr/>
          </p:nvSpPr>
          <p:spPr>
            <a:xfrm>
              <a:off x="4285936" y="1705126"/>
              <a:ext cx="864140" cy="362848"/>
            </a:xfrm>
            <a:custGeom>
              <a:avLst/>
              <a:gdLst>
                <a:gd name="connsiteX0" fmla="*/ 0 w 864140"/>
                <a:gd name="connsiteY0" fmla="*/ 0 h 362848"/>
                <a:gd name="connsiteX1" fmla="*/ 440710 w 864140"/>
                <a:gd name="connsiteY1" fmla="*/ 0 h 362848"/>
                <a:gd name="connsiteX2" fmla="*/ 864140 w 864140"/>
                <a:gd name="connsiteY2" fmla="*/ 0 h 362848"/>
                <a:gd name="connsiteX3" fmla="*/ 864140 w 864140"/>
                <a:gd name="connsiteY3" fmla="*/ 362848 h 362848"/>
                <a:gd name="connsiteX4" fmla="*/ 414787 w 864140"/>
                <a:gd name="connsiteY4" fmla="*/ 362848 h 362848"/>
                <a:gd name="connsiteX5" fmla="*/ 0 w 864140"/>
                <a:gd name="connsiteY5" fmla="*/ 362848 h 362848"/>
                <a:gd name="connsiteX6" fmla="*/ 0 w 864140"/>
                <a:gd name="connsiteY6" fmla="*/ 0 h 362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64140" h="362848" fill="none" extrusionOk="0">
                  <a:moveTo>
                    <a:pt x="0" y="0"/>
                  </a:moveTo>
                  <a:cubicBezTo>
                    <a:pt x="156558" y="-19757"/>
                    <a:pt x="275257" y="-21394"/>
                    <a:pt x="440710" y="0"/>
                  </a:cubicBezTo>
                  <a:cubicBezTo>
                    <a:pt x="588970" y="-1559"/>
                    <a:pt x="686506" y="6105"/>
                    <a:pt x="864140" y="0"/>
                  </a:cubicBezTo>
                  <a:cubicBezTo>
                    <a:pt x="857237" y="176278"/>
                    <a:pt x="884555" y="218144"/>
                    <a:pt x="864140" y="362848"/>
                  </a:cubicBezTo>
                  <a:cubicBezTo>
                    <a:pt x="803401" y="376128"/>
                    <a:pt x="577129" y="355111"/>
                    <a:pt x="414787" y="362848"/>
                  </a:cubicBezTo>
                  <a:cubicBezTo>
                    <a:pt x="232732" y="365161"/>
                    <a:pt x="132126" y="368084"/>
                    <a:pt x="0" y="362848"/>
                  </a:cubicBezTo>
                  <a:cubicBezTo>
                    <a:pt x="-4644" y="217343"/>
                    <a:pt x="-6061" y="90004"/>
                    <a:pt x="0" y="0"/>
                  </a:cubicBezTo>
                  <a:close/>
                </a:path>
                <a:path w="864140" h="362848" stroke="0" extrusionOk="0">
                  <a:moveTo>
                    <a:pt x="0" y="0"/>
                  </a:moveTo>
                  <a:cubicBezTo>
                    <a:pt x="180714" y="-4994"/>
                    <a:pt x="323110" y="11184"/>
                    <a:pt x="440710" y="0"/>
                  </a:cubicBezTo>
                  <a:cubicBezTo>
                    <a:pt x="576193" y="-8353"/>
                    <a:pt x="686536" y="16734"/>
                    <a:pt x="864140" y="0"/>
                  </a:cubicBezTo>
                  <a:cubicBezTo>
                    <a:pt x="869550" y="179291"/>
                    <a:pt x="887808" y="225356"/>
                    <a:pt x="864140" y="362848"/>
                  </a:cubicBezTo>
                  <a:cubicBezTo>
                    <a:pt x="802386" y="381012"/>
                    <a:pt x="604538" y="381426"/>
                    <a:pt x="414787" y="362848"/>
                  </a:cubicBezTo>
                  <a:cubicBezTo>
                    <a:pt x="213915" y="341264"/>
                    <a:pt x="134788" y="357842"/>
                    <a:pt x="0" y="362848"/>
                  </a:cubicBezTo>
                  <a:cubicBezTo>
                    <a:pt x="1690" y="209965"/>
                    <a:pt x="4960" y="96960"/>
                    <a:pt x="0" y="0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rgbClr val="E6AF00"/>
              </a:solidFill>
              <a:prstDash val="solid"/>
              <a:extLst>
                <a:ext uri="{C807C97D-BFC1-408E-A445-0C87EB9F89A2}">
                  <ask:lineSketchStyleProps xmlns:ask="http://schemas.microsoft.com/office/drawing/2018/sketchyshapes" sd="1368091205">
                    <a:custGeom>
                      <a:avLst/>
                      <a:gdLst>
                        <a:gd name="connsiteX0" fmla="*/ 0 w 712054"/>
                        <a:gd name="connsiteY0" fmla="*/ 0 h 307777"/>
                        <a:gd name="connsiteX1" fmla="*/ 363147 w 712054"/>
                        <a:gd name="connsiteY1" fmla="*/ 0 h 307777"/>
                        <a:gd name="connsiteX2" fmla="*/ 712054 w 712054"/>
                        <a:gd name="connsiteY2" fmla="*/ 0 h 307777"/>
                        <a:gd name="connsiteX3" fmla="*/ 712054 w 712054"/>
                        <a:gd name="connsiteY3" fmla="*/ 307777 h 307777"/>
                        <a:gd name="connsiteX4" fmla="*/ 341786 w 712054"/>
                        <a:gd name="connsiteY4" fmla="*/ 307777 h 307777"/>
                        <a:gd name="connsiteX5" fmla="*/ 0 w 712054"/>
                        <a:gd name="connsiteY5" fmla="*/ 307777 h 307777"/>
                        <a:gd name="connsiteX6" fmla="*/ 0 w 712054"/>
                        <a:gd name="connsiteY6" fmla="*/ 0 h 30777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712054" h="307777" extrusionOk="0">
                          <a:moveTo>
                            <a:pt x="0" y="0"/>
                          </a:moveTo>
                          <a:cubicBezTo>
                            <a:pt x="123388" y="-2791"/>
                            <a:pt x="241077" y="4613"/>
                            <a:pt x="363147" y="0"/>
                          </a:cubicBezTo>
                          <a:cubicBezTo>
                            <a:pt x="482041" y="-5503"/>
                            <a:pt x="571440" y="7465"/>
                            <a:pt x="712054" y="0"/>
                          </a:cubicBezTo>
                          <a:cubicBezTo>
                            <a:pt x="715006" y="152872"/>
                            <a:pt x="730074" y="193071"/>
                            <a:pt x="712054" y="307777"/>
                          </a:cubicBezTo>
                          <a:cubicBezTo>
                            <a:pt x="650666" y="322271"/>
                            <a:pt x="494507" y="313516"/>
                            <a:pt x="341786" y="307777"/>
                          </a:cubicBezTo>
                          <a:cubicBezTo>
                            <a:pt x="180860" y="295961"/>
                            <a:pt x="108002" y="310606"/>
                            <a:pt x="0" y="307777"/>
                          </a:cubicBezTo>
                          <a:cubicBezTo>
                            <a:pt x="-2716" y="186618"/>
                            <a:pt x="4280" y="72826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HOME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F7D11A8-30A5-400B-9C91-ED725FBBD06C}"/>
                </a:ext>
              </a:extLst>
            </p:cNvPr>
            <p:cNvSpPr txBox="1"/>
            <p:nvPr/>
          </p:nvSpPr>
          <p:spPr>
            <a:xfrm>
              <a:off x="6982614" y="2578627"/>
              <a:ext cx="902810" cy="338554"/>
            </a:xfrm>
            <a:custGeom>
              <a:avLst/>
              <a:gdLst>
                <a:gd name="connsiteX0" fmla="*/ 0 w 902810"/>
                <a:gd name="connsiteY0" fmla="*/ 0 h 338554"/>
                <a:gd name="connsiteX1" fmla="*/ 460433 w 902810"/>
                <a:gd name="connsiteY1" fmla="*/ 0 h 338554"/>
                <a:gd name="connsiteX2" fmla="*/ 902810 w 902810"/>
                <a:gd name="connsiteY2" fmla="*/ 0 h 338554"/>
                <a:gd name="connsiteX3" fmla="*/ 902810 w 902810"/>
                <a:gd name="connsiteY3" fmla="*/ 338554 h 338554"/>
                <a:gd name="connsiteX4" fmla="*/ 433348 w 902810"/>
                <a:gd name="connsiteY4" fmla="*/ 338554 h 338554"/>
                <a:gd name="connsiteX5" fmla="*/ 0 w 902810"/>
                <a:gd name="connsiteY5" fmla="*/ 338554 h 338554"/>
                <a:gd name="connsiteX6" fmla="*/ 0 w 902810"/>
                <a:gd name="connsiteY6" fmla="*/ 0 h 338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2810" h="338554" fill="none" extrusionOk="0">
                  <a:moveTo>
                    <a:pt x="0" y="0"/>
                  </a:moveTo>
                  <a:cubicBezTo>
                    <a:pt x="149614" y="-18210"/>
                    <a:pt x="308618" y="-9044"/>
                    <a:pt x="460433" y="0"/>
                  </a:cubicBezTo>
                  <a:cubicBezTo>
                    <a:pt x="629346" y="10049"/>
                    <a:pt x="714951" y="-2576"/>
                    <a:pt x="902810" y="0"/>
                  </a:cubicBezTo>
                  <a:cubicBezTo>
                    <a:pt x="903360" y="166889"/>
                    <a:pt x="919148" y="207441"/>
                    <a:pt x="902810" y="338554"/>
                  </a:cubicBezTo>
                  <a:cubicBezTo>
                    <a:pt x="836112" y="342826"/>
                    <a:pt x="613867" y="334272"/>
                    <a:pt x="433348" y="338554"/>
                  </a:cubicBezTo>
                  <a:cubicBezTo>
                    <a:pt x="246487" y="342949"/>
                    <a:pt x="138797" y="344059"/>
                    <a:pt x="0" y="338554"/>
                  </a:cubicBezTo>
                  <a:cubicBezTo>
                    <a:pt x="-6122" y="201403"/>
                    <a:pt x="-11826" y="99825"/>
                    <a:pt x="0" y="0"/>
                  </a:cubicBezTo>
                  <a:close/>
                </a:path>
                <a:path w="902810" h="338554" stroke="0" extrusionOk="0">
                  <a:moveTo>
                    <a:pt x="0" y="0"/>
                  </a:moveTo>
                  <a:cubicBezTo>
                    <a:pt x="165533" y="-3965"/>
                    <a:pt x="340820" y="12466"/>
                    <a:pt x="460433" y="0"/>
                  </a:cubicBezTo>
                  <a:cubicBezTo>
                    <a:pt x="607577" y="-7468"/>
                    <a:pt x="727185" y="9310"/>
                    <a:pt x="902810" y="0"/>
                  </a:cubicBezTo>
                  <a:cubicBezTo>
                    <a:pt x="908658" y="166808"/>
                    <a:pt x="921854" y="215204"/>
                    <a:pt x="902810" y="338554"/>
                  </a:cubicBezTo>
                  <a:cubicBezTo>
                    <a:pt x="818181" y="354462"/>
                    <a:pt x="626283" y="345494"/>
                    <a:pt x="433348" y="338554"/>
                  </a:cubicBezTo>
                  <a:cubicBezTo>
                    <a:pt x="220296" y="308855"/>
                    <a:pt x="139851" y="332539"/>
                    <a:pt x="0" y="338554"/>
                  </a:cubicBezTo>
                  <a:cubicBezTo>
                    <a:pt x="-2982" y="201790"/>
                    <a:pt x="4984" y="103122"/>
                    <a:pt x="0" y="0"/>
                  </a:cubicBezTo>
                  <a:close/>
                </a:path>
              </a:pathLst>
            </a:custGeom>
            <a:solidFill>
              <a:srgbClr val="FFF8E5"/>
            </a:solidFill>
            <a:ln w="19050">
              <a:solidFill>
                <a:srgbClr val="E6AF00"/>
              </a:solidFill>
              <a:prstDash val="solid"/>
              <a:extLst>
                <a:ext uri="{C807C97D-BFC1-408E-A445-0C87EB9F89A2}">
                  <ask:lineSketchStyleProps xmlns:ask="http://schemas.microsoft.com/office/drawing/2018/sketchyshapes" sd="1368091205">
                    <a:custGeom>
                      <a:avLst/>
                      <a:gdLst>
                        <a:gd name="connsiteX0" fmla="*/ 0 w 902810"/>
                        <a:gd name="connsiteY0" fmla="*/ 0 h 307777"/>
                        <a:gd name="connsiteX1" fmla="*/ 460433 w 902810"/>
                        <a:gd name="connsiteY1" fmla="*/ 0 h 307777"/>
                        <a:gd name="connsiteX2" fmla="*/ 902810 w 902810"/>
                        <a:gd name="connsiteY2" fmla="*/ 0 h 307777"/>
                        <a:gd name="connsiteX3" fmla="*/ 902810 w 902810"/>
                        <a:gd name="connsiteY3" fmla="*/ 307777 h 307777"/>
                        <a:gd name="connsiteX4" fmla="*/ 433348 w 902810"/>
                        <a:gd name="connsiteY4" fmla="*/ 307777 h 307777"/>
                        <a:gd name="connsiteX5" fmla="*/ 0 w 902810"/>
                        <a:gd name="connsiteY5" fmla="*/ 307777 h 307777"/>
                        <a:gd name="connsiteX6" fmla="*/ 0 w 902810"/>
                        <a:gd name="connsiteY6" fmla="*/ 0 h 30777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902810" h="307777" extrusionOk="0">
                          <a:moveTo>
                            <a:pt x="0" y="0"/>
                          </a:moveTo>
                          <a:cubicBezTo>
                            <a:pt x="143209" y="-2488"/>
                            <a:pt x="319964" y="7766"/>
                            <a:pt x="460433" y="0"/>
                          </a:cubicBezTo>
                          <a:cubicBezTo>
                            <a:pt x="616808" y="-5011"/>
                            <a:pt x="731880" y="3595"/>
                            <a:pt x="902810" y="0"/>
                          </a:cubicBezTo>
                          <a:cubicBezTo>
                            <a:pt x="906320" y="152731"/>
                            <a:pt x="920584" y="197092"/>
                            <a:pt x="902810" y="307777"/>
                          </a:cubicBezTo>
                          <a:cubicBezTo>
                            <a:pt x="799695" y="320819"/>
                            <a:pt x="624625" y="310051"/>
                            <a:pt x="433348" y="307777"/>
                          </a:cubicBezTo>
                          <a:cubicBezTo>
                            <a:pt x="233726" y="297543"/>
                            <a:pt x="136532" y="309077"/>
                            <a:pt x="0" y="307777"/>
                          </a:cubicBezTo>
                          <a:cubicBezTo>
                            <a:pt x="-4442" y="186118"/>
                            <a:pt x="5185" y="85051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설정</a:t>
              </a:r>
              <a:endPara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642CDF3-209A-40B7-BE94-AB63EAD06D1D}"/>
                </a:ext>
              </a:extLst>
            </p:cNvPr>
            <p:cNvSpPr txBox="1"/>
            <p:nvPr/>
          </p:nvSpPr>
          <p:spPr>
            <a:xfrm>
              <a:off x="6994947" y="3371740"/>
              <a:ext cx="883576" cy="307777"/>
            </a:xfrm>
            <a:custGeom>
              <a:avLst/>
              <a:gdLst>
                <a:gd name="connsiteX0" fmla="*/ 0 w 883576"/>
                <a:gd name="connsiteY0" fmla="*/ 0 h 307777"/>
                <a:gd name="connsiteX1" fmla="*/ 450623 w 883576"/>
                <a:gd name="connsiteY1" fmla="*/ 0 h 307777"/>
                <a:gd name="connsiteX2" fmla="*/ 883576 w 883576"/>
                <a:gd name="connsiteY2" fmla="*/ 0 h 307777"/>
                <a:gd name="connsiteX3" fmla="*/ 883576 w 883576"/>
                <a:gd name="connsiteY3" fmla="*/ 307777 h 307777"/>
                <a:gd name="connsiteX4" fmla="*/ 424116 w 883576"/>
                <a:gd name="connsiteY4" fmla="*/ 307777 h 307777"/>
                <a:gd name="connsiteX5" fmla="*/ 0 w 883576"/>
                <a:gd name="connsiteY5" fmla="*/ 307777 h 307777"/>
                <a:gd name="connsiteX6" fmla="*/ 0 w 883576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576" h="307777" extrusionOk="0">
                  <a:moveTo>
                    <a:pt x="0" y="0"/>
                  </a:moveTo>
                  <a:cubicBezTo>
                    <a:pt x="172464" y="-4265"/>
                    <a:pt x="320778" y="9202"/>
                    <a:pt x="450623" y="0"/>
                  </a:cubicBezTo>
                  <a:cubicBezTo>
                    <a:pt x="587252" y="-8518"/>
                    <a:pt x="692759" y="30587"/>
                    <a:pt x="883576" y="0"/>
                  </a:cubicBezTo>
                  <a:cubicBezTo>
                    <a:pt x="888121" y="152163"/>
                    <a:pt x="907637" y="188718"/>
                    <a:pt x="883576" y="307777"/>
                  </a:cubicBezTo>
                  <a:cubicBezTo>
                    <a:pt x="781626" y="320724"/>
                    <a:pt x="632963" y="368666"/>
                    <a:pt x="424116" y="307777"/>
                  </a:cubicBezTo>
                  <a:cubicBezTo>
                    <a:pt x="229782" y="299129"/>
                    <a:pt x="138111" y="298937"/>
                    <a:pt x="0" y="307777"/>
                  </a:cubicBezTo>
                  <a:cubicBezTo>
                    <a:pt x="6065" y="165148"/>
                    <a:pt x="4830" y="96637"/>
                    <a:pt x="0" y="0"/>
                  </a:cubicBezTo>
                  <a:close/>
                </a:path>
              </a:pathLst>
            </a:custGeom>
            <a:noFill/>
            <a:ln w="19050">
              <a:solidFill>
                <a:srgbClr val="E6AF00"/>
              </a:solidFill>
              <a:prstDash val="solid"/>
              <a:extLst>
                <a:ext uri="{C807C97D-BFC1-408E-A445-0C87EB9F89A2}">
                  <ask:lineSketchStyleProps xmlns:ask="http://schemas.microsoft.com/office/drawing/2018/sketchyshapes" sd="1368091205">
                    <a:custGeom>
                      <a:avLst/>
                      <a:gdLst>
                        <a:gd name="connsiteX0" fmla="*/ 0 w 902811"/>
                        <a:gd name="connsiteY0" fmla="*/ 0 h 307777"/>
                        <a:gd name="connsiteX1" fmla="*/ 460433 w 902811"/>
                        <a:gd name="connsiteY1" fmla="*/ 0 h 307777"/>
                        <a:gd name="connsiteX2" fmla="*/ 902811 w 902811"/>
                        <a:gd name="connsiteY2" fmla="*/ 0 h 307777"/>
                        <a:gd name="connsiteX3" fmla="*/ 902811 w 902811"/>
                        <a:gd name="connsiteY3" fmla="*/ 307777 h 307777"/>
                        <a:gd name="connsiteX4" fmla="*/ 433349 w 902811"/>
                        <a:gd name="connsiteY4" fmla="*/ 307777 h 307777"/>
                        <a:gd name="connsiteX5" fmla="*/ 0 w 902811"/>
                        <a:gd name="connsiteY5" fmla="*/ 307777 h 307777"/>
                        <a:gd name="connsiteX6" fmla="*/ 0 w 902811"/>
                        <a:gd name="connsiteY6" fmla="*/ 0 h 30777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902811" h="307777" extrusionOk="0">
                          <a:moveTo>
                            <a:pt x="0" y="0"/>
                          </a:moveTo>
                          <a:cubicBezTo>
                            <a:pt x="143209" y="-2488"/>
                            <a:pt x="319964" y="7766"/>
                            <a:pt x="460433" y="0"/>
                          </a:cubicBezTo>
                          <a:cubicBezTo>
                            <a:pt x="609986" y="-6456"/>
                            <a:pt x="725563" y="10802"/>
                            <a:pt x="902811" y="0"/>
                          </a:cubicBezTo>
                          <a:cubicBezTo>
                            <a:pt x="906321" y="152731"/>
                            <a:pt x="920585" y="197092"/>
                            <a:pt x="902811" y="307777"/>
                          </a:cubicBezTo>
                          <a:cubicBezTo>
                            <a:pt x="795189" y="320438"/>
                            <a:pt x="635999" y="340508"/>
                            <a:pt x="433349" y="307777"/>
                          </a:cubicBezTo>
                          <a:cubicBezTo>
                            <a:pt x="239377" y="305300"/>
                            <a:pt x="138104" y="305552"/>
                            <a:pt x="0" y="307777"/>
                          </a:cubicBezTo>
                          <a:cubicBezTo>
                            <a:pt x="-4442" y="186118"/>
                            <a:pt x="5185" y="85051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회원 관리</a:t>
              </a:r>
              <a:endPara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D9BDF16-F88D-4877-8A3B-DA5F645AC241}"/>
                </a:ext>
              </a:extLst>
            </p:cNvPr>
            <p:cNvSpPr txBox="1"/>
            <p:nvPr/>
          </p:nvSpPr>
          <p:spPr>
            <a:xfrm>
              <a:off x="7002415" y="4259241"/>
              <a:ext cx="1635384" cy="307777"/>
            </a:xfrm>
            <a:custGeom>
              <a:avLst/>
              <a:gdLst>
                <a:gd name="connsiteX0" fmla="*/ 0 w 1635384"/>
                <a:gd name="connsiteY0" fmla="*/ 0 h 307777"/>
                <a:gd name="connsiteX1" fmla="*/ 425363 w 1635384"/>
                <a:gd name="connsiteY1" fmla="*/ 0 h 307777"/>
                <a:gd name="connsiteX2" fmla="*/ 834045 w 1635384"/>
                <a:gd name="connsiteY2" fmla="*/ 0 h 307777"/>
                <a:gd name="connsiteX3" fmla="*/ 1635384 w 1635384"/>
                <a:gd name="connsiteY3" fmla="*/ 0 h 307777"/>
                <a:gd name="connsiteX4" fmla="*/ 1635384 w 1635384"/>
                <a:gd name="connsiteY4" fmla="*/ 307777 h 307777"/>
                <a:gd name="connsiteX5" fmla="*/ 784984 w 1635384"/>
                <a:gd name="connsiteY5" fmla="*/ 307777 h 307777"/>
                <a:gd name="connsiteX6" fmla="*/ 0 w 1635384"/>
                <a:gd name="connsiteY6" fmla="*/ 307777 h 307777"/>
                <a:gd name="connsiteX7" fmla="*/ 0 w 1635384"/>
                <a:gd name="connsiteY7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5384" h="307777" extrusionOk="0">
                  <a:moveTo>
                    <a:pt x="0" y="0"/>
                  </a:moveTo>
                  <a:cubicBezTo>
                    <a:pt x="110353" y="-18520"/>
                    <a:pt x="318825" y="-7727"/>
                    <a:pt x="425363" y="0"/>
                  </a:cubicBezTo>
                  <a:cubicBezTo>
                    <a:pt x="551310" y="10847"/>
                    <a:pt x="742370" y="13944"/>
                    <a:pt x="834045" y="0"/>
                  </a:cubicBezTo>
                  <a:cubicBezTo>
                    <a:pt x="1181018" y="-27316"/>
                    <a:pt x="1386568" y="-60600"/>
                    <a:pt x="1635384" y="0"/>
                  </a:cubicBezTo>
                  <a:cubicBezTo>
                    <a:pt x="1650848" y="154966"/>
                    <a:pt x="1665882" y="215862"/>
                    <a:pt x="1635384" y="307777"/>
                  </a:cubicBezTo>
                  <a:cubicBezTo>
                    <a:pt x="1368690" y="240864"/>
                    <a:pt x="1146627" y="257015"/>
                    <a:pt x="784984" y="307777"/>
                  </a:cubicBezTo>
                  <a:cubicBezTo>
                    <a:pt x="486881" y="222685"/>
                    <a:pt x="237769" y="366707"/>
                    <a:pt x="0" y="307777"/>
                  </a:cubicBezTo>
                  <a:cubicBezTo>
                    <a:pt x="-7160" y="171622"/>
                    <a:pt x="-2893" y="49935"/>
                    <a:pt x="0" y="0"/>
                  </a:cubicBezTo>
                  <a:close/>
                </a:path>
              </a:pathLst>
            </a:custGeom>
            <a:noFill/>
            <a:ln w="19050">
              <a:solidFill>
                <a:srgbClr val="E6AF00"/>
              </a:solidFill>
              <a:prstDash val="solid"/>
              <a:extLst>
                <a:ext uri="{C807C97D-BFC1-408E-A445-0C87EB9F89A2}">
                  <ask:lineSketchStyleProps xmlns:ask="http://schemas.microsoft.com/office/drawing/2018/sketchyshapes" sd="1368091205">
                    <a:custGeom>
                      <a:avLst/>
                      <a:gdLst>
                        <a:gd name="connsiteX0" fmla="*/ 0 w 1723550"/>
                        <a:gd name="connsiteY0" fmla="*/ 0 h 307777"/>
                        <a:gd name="connsiteX1" fmla="*/ 448295 w 1723550"/>
                        <a:gd name="connsiteY1" fmla="*/ 0 h 307777"/>
                        <a:gd name="connsiteX2" fmla="*/ 879010 w 1723550"/>
                        <a:gd name="connsiteY2" fmla="*/ 0 h 307777"/>
                        <a:gd name="connsiteX3" fmla="*/ 1723550 w 1723550"/>
                        <a:gd name="connsiteY3" fmla="*/ 0 h 307777"/>
                        <a:gd name="connsiteX4" fmla="*/ 1723550 w 1723550"/>
                        <a:gd name="connsiteY4" fmla="*/ 307777 h 307777"/>
                        <a:gd name="connsiteX5" fmla="*/ 827304 w 1723550"/>
                        <a:gd name="connsiteY5" fmla="*/ 307777 h 307777"/>
                        <a:gd name="connsiteX6" fmla="*/ 0 w 1723550"/>
                        <a:gd name="connsiteY6" fmla="*/ 307777 h 307777"/>
                        <a:gd name="connsiteX7" fmla="*/ 0 w 1723550"/>
                        <a:gd name="connsiteY7" fmla="*/ 0 h 30777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723550" h="307777" extrusionOk="0">
                          <a:moveTo>
                            <a:pt x="0" y="0"/>
                          </a:moveTo>
                          <a:cubicBezTo>
                            <a:pt x="111603" y="-18275"/>
                            <a:pt x="291810" y="-15618"/>
                            <a:pt x="448295" y="0"/>
                          </a:cubicBezTo>
                          <a:cubicBezTo>
                            <a:pt x="604780" y="15618"/>
                            <a:pt x="790125" y="5575"/>
                            <a:pt x="879010" y="0"/>
                          </a:cubicBezTo>
                          <a:cubicBezTo>
                            <a:pt x="1240628" y="-25346"/>
                            <a:pt x="1430408" y="-23751"/>
                            <a:pt x="1723550" y="0"/>
                          </a:cubicBezTo>
                          <a:cubicBezTo>
                            <a:pt x="1729911" y="154169"/>
                            <a:pt x="1751336" y="204791"/>
                            <a:pt x="1723550" y="307777"/>
                          </a:cubicBezTo>
                          <a:cubicBezTo>
                            <a:pt x="1479661" y="289307"/>
                            <a:pt x="1195745" y="284037"/>
                            <a:pt x="827304" y="307777"/>
                          </a:cubicBezTo>
                          <a:cubicBezTo>
                            <a:pt x="490086" y="266717"/>
                            <a:pt x="251340" y="332795"/>
                            <a:pt x="0" y="307777"/>
                          </a:cubicBezTo>
                          <a:cubicBezTo>
                            <a:pt x="-11496" y="180677"/>
                            <a:pt x="5947" y="63164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개인정보</a:t>
              </a:r>
              <a:r>
                <a:rPr lang="en-US" altLang="ko-KR" sz="120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, </a:t>
              </a:r>
              <a:r>
                <a:rPr lang="ko-KR" altLang="en-US" sz="120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정보 변경</a:t>
              </a:r>
              <a:endPara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AF95FAC-F5ED-4BFC-AB7E-9B7522D2055F}"/>
                </a:ext>
              </a:extLst>
            </p:cNvPr>
            <p:cNvSpPr txBox="1"/>
            <p:nvPr/>
          </p:nvSpPr>
          <p:spPr>
            <a:xfrm>
              <a:off x="7007223" y="5059638"/>
              <a:ext cx="1047082" cy="307777"/>
            </a:xfrm>
            <a:custGeom>
              <a:avLst/>
              <a:gdLst>
                <a:gd name="connsiteX0" fmla="*/ 0 w 1047082"/>
                <a:gd name="connsiteY0" fmla="*/ 0 h 307777"/>
                <a:gd name="connsiteX1" fmla="*/ 534011 w 1047082"/>
                <a:gd name="connsiteY1" fmla="*/ 0 h 307777"/>
                <a:gd name="connsiteX2" fmla="*/ 1047082 w 1047082"/>
                <a:gd name="connsiteY2" fmla="*/ 0 h 307777"/>
                <a:gd name="connsiteX3" fmla="*/ 1047082 w 1047082"/>
                <a:gd name="connsiteY3" fmla="*/ 307777 h 307777"/>
                <a:gd name="connsiteX4" fmla="*/ 502599 w 1047082"/>
                <a:gd name="connsiteY4" fmla="*/ 307777 h 307777"/>
                <a:gd name="connsiteX5" fmla="*/ 0 w 1047082"/>
                <a:gd name="connsiteY5" fmla="*/ 307777 h 307777"/>
                <a:gd name="connsiteX6" fmla="*/ 0 w 1047082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7082" h="307777" extrusionOk="0">
                  <a:moveTo>
                    <a:pt x="0" y="0"/>
                  </a:moveTo>
                  <a:cubicBezTo>
                    <a:pt x="124933" y="-4417"/>
                    <a:pt x="397765" y="37297"/>
                    <a:pt x="534011" y="0"/>
                  </a:cubicBezTo>
                  <a:cubicBezTo>
                    <a:pt x="737603" y="3142"/>
                    <a:pt x="833474" y="-17728"/>
                    <a:pt x="1047082" y="0"/>
                  </a:cubicBezTo>
                  <a:cubicBezTo>
                    <a:pt x="1056135" y="160617"/>
                    <a:pt x="1066317" y="188354"/>
                    <a:pt x="1047082" y="307777"/>
                  </a:cubicBezTo>
                  <a:cubicBezTo>
                    <a:pt x="900368" y="310902"/>
                    <a:pt x="688783" y="296912"/>
                    <a:pt x="502599" y="307777"/>
                  </a:cubicBezTo>
                  <a:cubicBezTo>
                    <a:pt x="295473" y="281502"/>
                    <a:pt x="165621" y="297269"/>
                    <a:pt x="0" y="307777"/>
                  </a:cubicBezTo>
                  <a:cubicBezTo>
                    <a:pt x="-13349" y="188335"/>
                    <a:pt x="3092" y="75607"/>
                    <a:pt x="0" y="0"/>
                  </a:cubicBezTo>
                  <a:close/>
                </a:path>
              </a:pathLst>
            </a:custGeom>
            <a:noFill/>
            <a:ln w="19050">
              <a:solidFill>
                <a:srgbClr val="E6AF00"/>
              </a:solidFill>
              <a:prstDash val="solid"/>
              <a:extLst>
                <a:ext uri="{C807C97D-BFC1-408E-A445-0C87EB9F89A2}">
                  <ask:lineSketchStyleProps xmlns:ask="http://schemas.microsoft.com/office/drawing/2018/sketchyshapes" sd="1368091205">
                    <a:custGeom>
                      <a:avLst/>
                      <a:gdLst>
                        <a:gd name="connsiteX0" fmla="*/ 0 w 1144865"/>
                        <a:gd name="connsiteY0" fmla="*/ 0 h 307777"/>
                        <a:gd name="connsiteX1" fmla="*/ 583881 w 1144865"/>
                        <a:gd name="connsiteY1" fmla="*/ 0 h 307777"/>
                        <a:gd name="connsiteX2" fmla="*/ 1144865 w 1144865"/>
                        <a:gd name="connsiteY2" fmla="*/ 0 h 307777"/>
                        <a:gd name="connsiteX3" fmla="*/ 1144865 w 1144865"/>
                        <a:gd name="connsiteY3" fmla="*/ 307777 h 307777"/>
                        <a:gd name="connsiteX4" fmla="*/ 549535 w 1144865"/>
                        <a:gd name="connsiteY4" fmla="*/ 307777 h 307777"/>
                        <a:gd name="connsiteX5" fmla="*/ 0 w 1144865"/>
                        <a:gd name="connsiteY5" fmla="*/ 307777 h 307777"/>
                        <a:gd name="connsiteX6" fmla="*/ 0 w 1144865"/>
                        <a:gd name="connsiteY6" fmla="*/ 0 h 30777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1144865" h="307777" extrusionOk="0">
                          <a:moveTo>
                            <a:pt x="0" y="0"/>
                          </a:moveTo>
                          <a:cubicBezTo>
                            <a:pt x="130495" y="-4110"/>
                            <a:pt x="377355" y="27393"/>
                            <a:pt x="583881" y="0"/>
                          </a:cubicBezTo>
                          <a:cubicBezTo>
                            <a:pt x="823659" y="6468"/>
                            <a:pt x="928932" y="-36111"/>
                            <a:pt x="1144865" y="0"/>
                          </a:cubicBezTo>
                          <a:cubicBezTo>
                            <a:pt x="1149721" y="162975"/>
                            <a:pt x="1160888" y="194109"/>
                            <a:pt x="1144865" y="307777"/>
                          </a:cubicBezTo>
                          <a:cubicBezTo>
                            <a:pt x="955814" y="308689"/>
                            <a:pt x="751597" y="293218"/>
                            <a:pt x="549535" y="307777"/>
                          </a:cubicBezTo>
                          <a:cubicBezTo>
                            <a:pt x="327008" y="286452"/>
                            <a:pt x="165056" y="330154"/>
                            <a:pt x="0" y="307777"/>
                          </a:cubicBezTo>
                          <a:cubicBezTo>
                            <a:pt x="-16279" y="191436"/>
                            <a:pt x="3449" y="72677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요금제 변경</a:t>
              </a:r>
              <a:endPara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166E50B-7A8C-41AD-B496-C2EBF02CDCA7}"/>
                </a:ext>
              </a:extLst>
            </p:cNvPr>
            <p:cNvSpPr txBox="1"/>
            <p:nvPr/>
          </p:nvSpPr>
          <p:spPr>
            <a:xfrm>
              <a:off x="7037047" y="5836811"/>
              <a:ext cx="838691" cy="307777"/>
            </a:xfrm>
            <a:custGeom>
              <a:avLst/>
              <a:gdLst>
                <a:gd name="connsiteX0" fmla="*/ 0 w 838691"/>
                <a:gd name="connsiteY0" fmla="*/ 0 h 307777"/>
                <a:gd name="connsiteX1" fmla="*/ 427731 w 838691"/>
                <a:gd name="connsiteY1" fmla="*/ 0 h 307777"/>
                <a:gd name="connsiteX2" fmla="*/ 838691 w 838691"/>
                <a:gd name="connsiteY2" fmla="*/ 0 h 307777"/>
                <a:gd name="connsiteX3" fmla="*/ 838691 w 838691"/>
                <a:gd name="connsiteY3" fmla="*/ 307777 h 307777"/>
                <a:gd name="connsiteX4" fmla="*/ 402571 w 838691"/>
                <a:gd name="connsiteY4" fmla="*/ 307777 h 307777"/>
                <a:gd name="connsiteX5" fmla="*/ 0 w 838691"/>
                <a:gd name="connsiteY5" fmla="*/ 307777 h 307777"/>
                <a:gd name="connsiteX6" fmla="*/ 0 w 838691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38691" h="307777" extrusionOk="0">
                  <a:moveTo>
                    <a:pt x="0" y="0"/>
                  </a:moveTo>
                  <a:cubicBezTo>
                    <a:pt x="153396" y="-3608"/>
                    <a:pt x="324191" y="12837"/>
                    <a:pt x="427731" y="0"/>
                  </a:cubicBezTo>
                  <a:cubicBezTo>
                    <a:pt x="551274" y="-9715"/>
                    <a:pt x="670194" y="15178"/>
                    <a:pt x="838691" y="0"/>
                  </a:cubicBezTo>
                  <a:cubicBezTo>
                    <a:pt x="848002" y="149637"/>
                    <a:pt x="857311" y="194442"/>
                    <a:pt x="838691" y="307777"/>
                  </a:cubicBezTo>
                  <a:cubicBezTo>
                    <a:pt x="743945" y="320880"/>
                    <a:pt x="598300" y="360517"/>
                    <a:pt x="402571" y="307777"/>
                  </a:cubicBezTo>
                  <a:cubicBezTo>
                    <a:pt x="219356" y="301154"/>
                    <a:pt x="134726" y="291130"/>
                    <a:pt x="0" y="307777"/>
                  </a:cubicBezTo>
                  <a:cubicBezTo>
                    <a:pt x="1613" y="174559"/>
                    <a:pt x="4317" y="108760"/>
                    <a:pt x="0" y="0"/>
                  </a:cubicBezTo>
                  <a:close/>
                </a:path>
              </a:pathLst>
            </a:custGeom>
            <a:noFill/>
            <a:ln w="19050">
              <a:solidFill>
                <a:srgbClr val="E6AF00"/>
              </a:solidFill>
              <a:prstDash val="solid"/>
              <a:extLst>
                <a:ext uri="{C807C97D-BFC1-408E-A445-0C87EB9F89A2}">
                  <ask:lineSketchStyleProps xmlns:ask="http://schemas.microsoft.com/office/drawing/2018/sketchyshapes" sd="1368091205">
                    <a:custGeom>
                      <a:avLst/>
                      <a:gdLst>
                        <a:gd name="connsiteX0" fmla="*/ 0 w 902811"/>
                        <a:gd name="connsiteY0" fmla="*/ 0 h 307777"/>
                        <a:gd name="connsiteX1" fmla="*/ 460433 w 902811"/>
                        <a:gd name="connsiteY1" fmla="*/ 0 h 307777"/>
                        <a:gd name="connsiteX2" fmla="*/ 902811 w 902811"/>
                        <a:gd name="connsiteY2" fmla="*/ 0 h 307777"/>
                        <a:gd name="connsiteX3" fmla="*/ 902811 w 902811"/>
                        <a:gd name="connsiteY3" fmla="*/ 307777 h 307777"/>
                        <a:gd name="connsiteX4" fmla="*/ 433349 w 902811"/>
                        <a:gd name="connsiteY4" fmla="*/ 307777 h 307777"/>
                        <a:gd name="connsiteX5" fmla="*/ 0 w 902811"/>
                        <a:gd name="connsiteY5" fmla="*/ 307777 h 307777"/>
                        <a:gd name="connsiteX6" fmla="*/ 0 w 902811"/>
                        <a:gd name="connsiteY6" fmla="*/ 0 h 30777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902811" h="307777" extrusionOk="0">
                          <a:moveTo>
                            <a:pt x="0" y="0"/>
                          </a:moveTo>
                          <a:cubicBezTo>
                            <a:pt x="143209" y="-2488"/>
                            <a:pt x="319964" y="7766"/>
                            <a:pt x="460433" y="0"/>
                          </a:cubicBezTo>
                          <a:cubicBezTo>
                            <a:pt x="609986" y="-6456"/>
                            <a:pt x="725563" y="10802"/>
                            <a:pt x="902811" y="0"/>
                          </a:cubicBezTo>
                          <a:cubicBezTo>
                            <a:pt x="906321" y="152731"/>
                            <a:pt x="920585" y="197092"/>
                            <a:pt x="902811" y="307777"/>
                          </a:cubicBezTo>
                          <a:cubicBezTo>
                            <a:pt x="795189" y="320438"/>
                            <a:pt x="635999" y="340508"/>
                            <a:pt x="433349" y="307777"/>
                          </a:cubicBezTo>
                          <a:cubicBezTo>
                            <a:pt x="239377" y="305300"/>
                            <a:pt x="138104" y="305552"/>
                            <a:pt x="0" y="307777"/>
                          </a:cubicBezTo>
                          <a:cubicBezTo>
                            <a:pt x="-4442" y="186118"/>
                            <a:pt x="5185" y="85051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계정설정</a:t>
              </a:r>
              <a:endPara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AE7082C-1204-4691-B62C-FD0FE605142D}"/>
                </a:ext>
              </a:extLst>
            </p:cNvPr>
            <p:cNvSpPr txBox="1"/>
            <p:nvPr/>
          </p:nvSpPr>
          <p:spPr>
            <a:xfrm>
              <a:off x="9023099" y="4259241"/>
              <a:ext cx="1537600" cy="307777"/>
            </a:xfrm>
            <a:custGeom>
              <a:avLst/>
              <a:gdLst>
                <a:gd name="connsiteX0" fmla="*/ 0 w 1537600"/>
                <a:gd name="connsiteY0" fmla="*/ 0 h 307777"/>
                <a:gd name="connsiteX1" fmla="*/ 399930 w 1537600"/>
                <a:gd name="connsiteY1" fmla="*/ 0 h 307777"/>
                <a:gd name="connsiteX2" fmla="*/ 784176 w 1537600"/>
                <a:gd name="connsiteY2" fmla="*/ 0 h 307777"/>
                <a:gd name="connsiteX3" fmla="*/ 1537600 w 1537600"/>
                <a:gd name="connsiteY3" fmla="*/ 0 h 307777"/>
                <a:gd name="connsiteX4" fmla="*/ 1537600 w 1537600"/>
                <a:gd name="connsiteY4" fmla="*/ 307777 h 307777"/>
                <a:gd name="connsiteX5" fmla="*/ 738047 w 1537600"/>
                <a:gd name="connsiteY5" fmla="*/ 307777 h 307777"/>
                <a:gd name="connsiteX6" fmla="*/ 0 w 1537600"/>
                <a:gd name="connsiteY6" fmla="*/ 307777 h 307777"/>
                <a:gd name="connsiteX7" fmla="*/ 0 w 1537600"/>
                <a:gd name="connsiteY7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37600" h="307777" extrusionOk="0">
                  <a:moveTo>
                    <a:pt x="0" y="0"/>
                  </a:moveTo>
                  <a:cubicBezTo>
                    <a:pt x="195773" y="-13814"/>
                    <a:pt x="276359" y="-8466"/>
                    <a:pt x="399930" y="0"/>
                  </a:cubicBezTo>
                  <a:cubicBezTo>
                    <a:pt x="533693" y="10272"/>
                    <a:pt x="667195" y="-2485"/>
                    <a:pt x="784176" y="0"/>
                  </a:cubicBezTo>
                  <a:cubicBezTo>
                    <a:pt x="1138905" y="-41387"/>
                    <a:pt x="1302190" y="-56343"/>
                    <a:pt x="1537600" y="0"/>
                  </a:cubicBezTo>
                  <a:cubicBezTo>
                    <a:pt x="1545970" y="154387"/>
                    <a:pt x="1569449" y="224029"/>
                    <a:pt x="1537600" y="307777"/>
                  </a:cubicBezTo>
                  <a:cubicBezTo>
                    <a:pt x="1288905" y="244721"/>
                    <a:pt x="1077346" y="258980"/>
                    <a:pt x="738047" y="307777"/>
                  </a:cubicBezTo>
                  <a:cubicBezTo>
                    <a:pt x="437064" y="270873"/>
                    <a:pt x="223075" y="389601"/>
                    <a:pt x="0" y="307777"/>
                  </a:cubicBezTo>
                  <a:cubicBezTo>
                    <a:pt x="-7228" y="173884"/>
                    <a:pt x="-2287" y="50953"/>
                    <a:pt x="0" y="0"/>
                  </a:cubicBezTo>
                  <a:close/>
                </a:path>
              </a:pathLst>
            </a:custGeom>
            <a:noFill/>
            <a:ln w="19050">
              <a:solidFill>
                <a:srgbClr val="E6AF00"/>
              </a:solidFill>
              <a:prstDash val="solid"/>
              <a:extLst>
                <a:ext uri="{C807C97D-BFC1-408E-A445-0C87EB9F89A2}">
                  <ask:lineSketchStyleProps xmlns:ask="http://schemas.microsoft.com/office/drawing/2018/sketchyshapes" sd="1368091205">
                    <a:custGeom>
                      <a:avLst/>
                      <a:gdLst>
                        <a:gd name="connsiteX0" fmla="*/ 0 w 1683474"/>
                        <a:gd name="connsiteY0" fmla="*/ 0 h 307777"/>
                        <a:gd name="connsiteX1" fmla="*/ 437872 w 1683474"/>
                        <a:gd name="connsiteY1" fmla="*/ 0 h 307777"/>
                        <a:gd name="connsiteX2" fmla="*/ 858572 w 1683474"/>
                        <a:gd name="connsiteY2" fmla="*/ 0 h 307777"/>
                        <a:gd name="connsiteX3" fmla="*/ 1683474 w 1683474"/>
                        <a:gd name="connsiteY3" fmla="*/ 0 h 307777"/>
                        <a:gd name="connsiteX4" fmla="*/ 1683474 w 1683474"/>
                        <a:gd name="connsiteY4" fmla="*/ 307777 h 307777"/>
                        <a:gd name="connsiteX5" fmla="*/ 808067 w 1683474"/>
                        <a:gd name="connsiteY5" fmla="*/ 307777 h 307777"/>
                        <a:gd name="connsiteX6" fmla="*/ 0 w 1683474"/>
                        <a:gd name="connsiteY6" fmla="*/ 307777 h 307777"/>
                        <a:gd name="connsiteX7" fmla="*/ 0 w 1683474"/>
                        <a:gd name="connsiteY7" fmla="*/ 0 h 30777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683474" h="307777" extrusionOk="0">
                          <a:moveTo>
                            <a:pt x="0" y="0"/>
                          </a:moveTo>
                          <a:cubicBezTo>
                            <a:pt x="205369" y="-13363"/>
                            <a:pt x="286216" y="-11278"/>
                            <a:pt x="437872" y="0"/>
                          </a:cubicBezTo>
                          <a:cubicBezTo>
                            <a:pt x="589528" y="11278"/>
                            <a:pt x="733615" y="-5737"/>
                            <a:pt x="858572" y="0"/>
                          </a:cubicBezTo>
                          <a:cubicBezTo>
                            <a:pt x="1214881" y="-26409"/>
                            <a:pt x="1398333" y="-24906"/>
                            <a:pt x="1683474" y="0"/>
                          </a:cubicBezTo>
                          <a:cubicBezTo>
                            <a:pt x="1689403" y="154137"/>
                            <a:pt x="1712332" y="209323"/>
                            <a:pt x="1683474" y="307777"/>
                          </a:cubicBezTo>
                          <a:cubicBezTo>
                            <a:pt x="1423706" y="260424"/>
                            <a:pt x="1176725" y="264778"/>
                            <a:pt x="808067" y="307777"/>
                          </a:cubicBezTo>
                          <a:cubicBezTo>
                            <a:pt x="462703" y="299982"/>
                            <a:pt x="244864" y="362497"/>
                            <a:pt x="0" y="307777"/>
                          </a:cubicBezTo>
                          <a:cubicBezTo>
                            <a:pt x="-12031" y="182971"/>
                            <a:pt x="1282" y="56311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개인정보 처리방침</a:t>
              </a:r>
              <a:endPara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CBC3750-1053-4E4C-94F6-C20D128A1973}"/>
                </a:ext>
              </a:extLst>
            </p:cNvPr>
            <p:cNvSpPr txBox="1"/>
            <p:nvPr/>
          </p:nvSpPr>
          <p:spPr>
            <a:xfrm>
              <a:off x="9094192" y="5836810"/>
              <a:ext cx="1635384" cy="307777"/>
            </a:xfrm>
            <a:custGeom>
              <a:avLst/>
              <a:gdLst>
                <a:gd name="connsiteX0" fmla="*/ 0 w 1635384"/>
                <a:gd name="connsiteY0" fmla="*/ 0 h 307777"/>
                <a:gd name="connsiteX1" fmla="*/ 425362 w 1635384"/>
                <a:gd name="connsiteY1" fmla="*/ 0 h 307777"/>
                <a:gd name="connsiteX2" fmla="*/ 834045 w 1635384"/>
                <a:gd name="connsiteY2" fmla="*/ 0 h 307777"/>
                <a:gd name="connsiteX3" fmla="*/ 1635384 w 1635384"/>
                <a:gd name="connsiteY3" fmla="*/ 0 h 307777"/>
                <a:gd name="connsiteX4" fmla="*/ 1635384 w 1635384"/>
                <a:gd name="connsiteY4" fmla="*/ 307777 h 307777"/>
                <a:gd name="connsiteX5" fmla="*/ 784984 w 1635384"/>
                <a:gd name="connsiteY5" fmla="*/ 307777 h 307777"/>
                <a:gd name="connsiteX6" fmla="*/ 0 w 1635384"/>
                <a:gd name="connsiteY6" fmla="*/ 307777 h 307777"/>
                <a:gd name="connsiteX7" fmla="*/ 0 w 1635384"/>
                <a:gd name="connsiteY7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5384" h="307777" extrusionOk="0">
                  <a:moveTo>
                    <a:pt x="0" y="0"/>
                  </a:moveTo>
                  <a:cubicBezTo>
                    <a:pt x="172039" y="-419"/>
                    <a:pt x="228497" y="-3032"/>
                    <a:pt x="425362" y="0"/>
                  </a:cubicBezTo>
                  <a:cubicBezTo>
                    <a:pt x="615687" y="1523"/>
                    <a:pt x="713121" y="2421"/>
                    <a:pt x="834045" y="0"/>
                  </a:cubicBezTo>
                  <a:cubicBezTo>
                    <a:pt x="1157661" y="-14472"/>
                    <a:pt x="1393977" y="-70638"/>
                    <a:pt x="1635384" y="0"/>
                  </a:cubicBezTo>
                  <a:cubicBezTo>
                    <a:pt x="1646303" y="154585"/>
                    <a:pt x="1663007" y="208418"/>
                    <a:pt x="1635384" y="307777"/>
                  </a:cubicBezTo>
                  <a:cubicBezTo>
                    <a:pt x="1373116" y="246907"/>
                    <a:pt x="1160489" y="221494"/>
                    <a:pt x="784984" y="307777"/>
                  </a:cubicBezTo>
                  <a:cubicBezTo>
                    <a:pt x="458301" y="280544"/>
                    <a:pt x="236558" y="427963"/>
                    <a:pt x="0" y="307777"/>
                  </a:cubicBezTo>
                  <a:cubicBezTo>
                    <a:pt x="-9462" y="176668"/>
                    <a:pt x="2679" y="58094"/>
                    <a:pt x="0" y="0"/>
                  </a:cubicBezTo>
                  <a:close/>
                </a:path>
              </a:pathLst>
            </a:custGeom>
            <a:noFill/>
            <a:ln w="19050">
              <a:solidFill>
                <a:srgbClr val="E6AF00"/>
              </a:solidFill>
              <a:prstDash val="solid"/>
              <a:extLst>
                <a:ext uri="{C807C97D-BFC1-408E-A445-0C87EB9F89A2}">
                  <ask:lineSketchStyleProps xmlns:ask="http://schemas.microsoft.com/office/drawing/2018/sketchyshapes" sd="1368091205">
                    <a:custGeom>
                      <a:avLst/>
                      <a:gdLst>
                        <a:gd name="connsiteX0" fmla="*/ 0 w 1786066"/>
                        <a:gd name="connsiteY0" fmla="*/ 0 h 307777"/>
                        <a:gd name="connsiteX1" fmla="*/ 464555 w 1786066"/>
                        <a:gd name="connsiteY1" fmla="*/ 0 h 307777"/>
                        <a:gd name="connsiteX2" fmla="*/ 910893 w 1786066"/>
                        <a:gd name="connsiteY2" fmla="*/ 0 h 307777"/>
                        <a:gd name="connsiteX3" fmla="*/ 1786066 w 1786066"/>
                        <a:gd name="connsiteY3" fmla="*/ 0 h 307777"/>
                        <a:gd name="connsiteX4" fmla="*/ 1786066 w 1786066"/>
                        <a:gd name="connsiteY4" fmla="*/ 307777 h 307777"/>
                        <a:gd name="connsiteX5" fmla="*/ 857312 w 1786066"/>
                        <a:gd name="connsiteY5" fmla="*/ 307777 h 307777"/>
                        <a:gd name="connsiteX6" fmla="*/ 0 w 1786066"/>
                        <a:gd name="connsiteY6" fmla="*/ 307777 h 307777"/>
                        <a:gd name="connsiteX7" fmla="*/ 0 w 1786066"/>
                        <a:gd name="connsiteY7" fmla="*/ 0 h 30777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786066" h="307777" extrusionOk="0">
                          <a:moveTo>
                            <a:pt x="0" y="0"/>
                          </a:moveTo>
                          <a:cubicBezTo>
                            <a:pt x="171104" y="426"/>
                            <a:pt x="243755" y="-4031"/>
                            <a:pt x="464555" y="0"/>
                          </a:cubicBezTo>
                          <a:cubicBezTo>
                            <a:pt x="685355" y="4031"/>
                            <a:pt x="787262" y="-6388"/>
                            <a:pt x="910893" y="0"/>
                          </a:cubicBezTo>
                          <a:cubicBezTo>
                            <a:pt x="1245831" y="-5814"/>
                            <a:pt x="1484261" y="-26746"/>
                            <a:pt x="1786066" y="0"/>
                          </a:cubicBezTo>
                          <a:cubicBezTo>
                            <a:pt x="1791473" y="154081"/>
                            <a:pt x="1815533" y="206699"/>
                            <a:pt x="1786066" y="307777"/>
                          </a:cubicBezTo>
                          <a:cubicBezTo>
                            <a:pt x="1542543" y="300854"/>
                            <a:pt x="1258927" y="238924"/>
                            <a:pt x="857312" y="307777"/>
                          </a:cubicBezTo>
                          <a:cubicBezTo>
                            <a:pt x="496257" y="288421"/>
                            <a:pt x="259643" y="371902"/>
                            <a:pt x="0" y="307777"/>
                          </a:cubicBezTo>
                          <a:cubicBezTo>
                            <a:pt x="-12134" y="180653"/>
                            <a:pt x="4471" y="60285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로그인</a:t>
              </a:r>
              <a:r>
                <a:rPr lang="en-US" altLang="ko-KR" sz="12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, </a:t>
              </a:r>
              <a:r>
                <a:rPr lang="ko-KR" altLang="en-US" sz="12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로그아웃</a:t>
              </a:r>
              <a:r>
                <a:rPr lang="en-US" altLang="ko-KR" sz="12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ko-KR" altLang="en-US" sz="12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등</a:t>
              </a:r>
              <a:endPara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AFE4B89-FF7F-4FAE-8A0B-D2CE2CF75069}"/>
                </a:ext>
              </a:extLst>
            </p:cNvPr>
            <p:cNvSpPr txBox="1"/>
            <p:nvPr/>
          </p:nvSpPr>
          <p:spPr>
            <a:xfrm>
              <a:off x="1382928" y="3348174"/>
              <a:ext cx="838691" cy="307777"/>
            </a:xfrm>
            <a:custGeom>
              <a:avLst/>
              <a:gdLst>
                <a:gd name="connsiteX0" fmla="*/ 0 w 838691"/>
                <a:gd name="connsiteY0" fmla="*/ 0 h 307777"/>
                <a:gd name="connsiteX1" fmla="*/ 427731 w 838691"/>
                <a:gd name="connsiteY1" fmla="*/ 0 h 307777"/>
                <a:gd name="connsiteX2" fmla="*/ 838691 w 838691"/>
                <a:gd name="connsiteY2" fmla="*/ 0 h 307777"/>
                <a:gd name="connsiteX3" fmla="*/ 838691 w 838691"/>
                <a:gd name="connsiteY3" fmla="*/ 307777 h 307777"/>
                <a:gd name="connsiteX4" fmla="*/ 402571 w 838691"/>
                <a:gd name="connsiteY4" fmla="*/ 307777 h 307777"/>
                <a:gd name="connsiteX5" fmla="*/ 0 w 838691"/>
                <a:gd name="connsiteY5" fmla="*/ 307777 h 307777"/>
                <a:gd name="connsiteX6" fmla="*/ 0 w 838691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38691" h="307777" extrusionOk="0">
                  <a:moveTo>
                    <a:pt x="0" y="0"/>
                  </a:moveTo>
                  <a:cubicBezTo>
                    <a:pt x="153396" y="-3608"/>
                    <a:pt x="324191" y="12837"/>
                    <a:pt x="427731" y="0"/>
                  </a:cubicBezTo>
                  <a:cubicBezTo>
                    <a:pt x="551274" y="-9715"/>
                    <a:pt x="670194" y="15178"/>
                    <a:pt x="838691" y="0"/>
                  </a:cubicBezTo>
                  <a:cubicBezTo>
                    <a:pt x="848002" y="149637"/>
                    <a:pt x="857311" y="194442"/>
                    <a:pt x="838691" y="307777"/>
                  </a:cubicBezTo>
                  <a:cubicBezTo>
                    <a:pt x="743945" y="320880"/>
                    <a:pt x="598300" y="360517"/>
                    <a:pt x="402571" y="307777"/>
                  </a:cubicBezTo>
                  <a:cubicBezTo>
                    <a:pt x="219356" y="301154"/>
                    <a:pt x="134726" y="291130"/>
                    <a:pt x="0" y="307777"/>
                  </a:cubicBezTo>
                  <a:cubicBezTo>
                    <a:pt x="1613" y="174559"/>
                    <a:pt x="4317" y="108760"/>
                    <a:pt x="0" y="0"/>
                  </a:cubicBezTo>
                  <a:close/>
                </a:path>
              </a:pathLst>
            </a:custGeom>
            <a:noFill/>
            <a:ln w="19050">
              <a:solidFill>
                <a:srgbClr val="E6AF00"/>
              </a:solidFill>
              <a:prstDash val="solid"/>
              <a:extLst>
                <a:ext uri="{C807C97D-BFC1-408E-A445-0C87EB9F89A2}">
                  <ask:lineSketchStyleProps xmlns:ask="http://schemas.microsoft.com/office/drawing/2018/sketchyshapes" sd="1368091205">
                    <a:custGeom>
                      <a:avLst/>
                      <a:gdLst>
                        <a:gd name="connsiteX0" fmla="*/ 0 w 902811"/>
                        <a:gd name="connsiteY0" fmla="*/ 0 h 307777"/>
                        <a:gd name="connsiteX1" fmla="*/ 460433 w 902811"/>
                        <a:gd name="connsiteY1" fmla="*/ 0 h 307777"/>
                        <a:gd name="connsiteX2" fmla="*/ 902811 w 902811"/>
                        <a:gd name="connsiteY2" fmla="*/ 0 h 307777"/>
                        <a:gd name="connsiteX3" fmla="*/ 902811 w 902811"/>
                        <a:gd name="connsiteY3" fmla="*/ 307777 h 307777"/>
                        <a:gd name="connsiteX4" fmla="*/ 433349 w 902811"/>
                        <a:gd name="connsiteY4" fmla="*/ 307777 h 307777"/>
                        <a:gd name="connsiteX5" fmla="*/ 0 w 902811"/>
                        <a:gd name="connsiteY5" fmla="*/ 307777 h 307777"/>
                        <a:gd name="connsiteX6" fmla="*/ 0 w 902811"/>
                        <a:gd name="connsiteY6" fmla="*/ 0 h 30777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902811" h="307777" extrusionOk="0">
                          <a:moveTo>
                            <a:pt x="0" y="0"/>
                          </a:moveTo>
                          <a:cubicBezTo>
                            <a:pt x="143209" y="-2488"/>
                            <a:pt x="319964" y="7766"/>
                            <a:pt x="460433" y="0"/>
                          </a:cubicBezTo>
                          <a:cubicBezTo>
                            <a:pt x="609986" y="-6456"/>
                            <a:pt x="725563" y="10802"/>
                            <a:pt x="902811" y="0"/>
                          </a:cubicBezTo>
                          <a:cubicBezTo>
                            <a:pt x="906321" y="152731"/>
                            <a:pt x="920585" y="197092"/>
                            <a:pt x="902811" y="307777"/>
                          </a:cubicBezTo>
                          <a:cubicBezTo>
                            <a:pt x="795189" y="320438"/>
                            <a:pt x="635999" y="340508"/>
                            <a:pt x="433349" y="307777"/>
                          </a:cubicBezTo>
                          <a:cubicBezTo>
                            <a:pt x="239377" y="305300"/>
                            <a:pt x="138104" y="305552"/>
                            <a:pt x="0" y="307777"/>
                          </a:cubicBezTo>
                          <a:cubicBezTo>
                            <a:pt x="-4442" y="186118"/>
                            <a:pt x="5185" y="85051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전화통화</a:t>
              </a:r>
              <a:endPara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8A4C1ED-7C3E-4F16-B87B-B634C2948BC1}"/>
                </a:ext>
              </a:extLst>
            </p:cNvPr>
            <p:cNvSpPr txBox="1"/>
            <p:nvPr/>
          </p:nvSpPr>
          <p:spPr>
            <a:xfrm>
              <a:off x="9643629" y="3364220"/>
              <a:ext cx="1047082" cy="307777"/>
            </a:xfrm>
            <a:custGeom>
              <a:avLst/>
              <a:gdLst>
                <a:gd name="connsiteX0" fmla="*/ 0 w 1047082"/>
                <a:gd name="connsiteY0" fmla="*/ 0 h 307777"/>
                <a:gd name="connsiteX1" fmla="*/ 534011 w 1047082"/>
                <a:gd name="connsiteY1" fmla="*/ 0 h 307777"/>
                <a:gd name="connsiteX2" fmla="*/ 1047082 w 1047082"/>
                <a:gd name="connsiteY2" fmla="*/ 0 h 307777"/>
                <a:gd name="connsiteX3" fmla="*/ 1047082 w 1047082"/>
                <a:gd name="connsiteY3" fmla="*/ 307777 h 307777"/>
                <a:gd name="connsiteX4" fmla="*/ 502599 w 1047082"/>
                <a:gd name="connsiteY4" fmla="*/ 307777 h 307777"/>
                <a:gd name="connsiteX5" fmla="*/ 0 w 1047082"/>
                <a:gd name="connsiteY5" fmla="*/ 307777 h 307777"/>
                <a:gd name="connsiteX6" fmla="*/ 0 w 1047082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7082" h="307777" extrusionOk="0">
                  <a:moveTo>
                    <a:pt x="0" y="0"/>
                  </a:moveTo>
                  <a:cubicBezTo>
                    <a:pt x="124933" y="-4417"/>
                    <a:pt x="397765" y="37297"/>
                    <a:pt x="534011" y="0"/>
                  </a:cubicBezTo>
                  <a:cubicBezTo>
                    <a:pt x="737603" y="3142"/>
                    <a:pt x="833474" y="-17728"/>
                    <a:pt x="1047082" y="0"/>
                  </a:cubicBezTo>
                  <a:cubicBezTo>
                    <a:pt x="1056135" y="160617"/>
                    <a:pt x="1066317" y="188354"/>
                    <a:pt x="1047082" y="307777"/>
                  </a:cubicBezTo>
                  <a:cubicBezTo>
                    <a:pt x="900368" y="310902"/>
                    <a:pt x="688783" y="296912"/>
                    <a:pt x="502599" y="307777"/>
                  </a:cubicBezTo>
                  <a:cubicBezTo>
                    <a:pt x="295473" y="281502"/>
                    <a:pt x="165621" y="297269"/>
                    <a:pt x="0" y="307777"/>
                  </a:cubicBezTo>
                  <a:cubicBezTo>
                    <a:pt x="-13349" y="188335"/>
                    <a:pt x="3092" y="75607"/>
                    <a:pt x="0" y="0"/>
                  </a:cubicBezTo>
                  <a:close/>
                </a:path>
              </a:pathLst>
            </a:custGeom>
            <a:noFill/>
            <a:ln w="19050">
              <a:solidFill>
                <a:srgbClr val="E6AF00"/>
              </a:solidFill>
              <a:prstDash val="solid"/>
              <a:extLst>
                <a:ext uri="{C807C97D-BFC1-408E-A445-0C87EB9F89A2}">
                  <ask:lineSketchStyleProps xmlns:ask="http://schemas.microsoft.com/office/drawing/2018/sketchyshapes" sd="1368091205">
                    <a:custGeom>
                      <a:avLst/>
                      <a:gdLst>
                        <a:gd name="connsiteX0" fmla="*/ 0 w 1144865"/>
                        <a:gd name="connsiteY0" fmla="*/ 0 h 307777"/>
                        <a:gd name="connsiteX1" fmla="*/ 583881 w 1144865"/>
                        <a:gd name="connsiteY1" fmla="*/ 0 h 307777"/>
                        <a:gd name="connsiteX2" fmla="*/ 1144865 w 1144865"/>
                        <a:gd name="connsiteY2" fmla="*/ 0 h 307777"/>
                        <a:gd name="connsiteX3" fmla="*/ 1144865 w 1144865"/>
                        <a:gd name="connsiteY3" fmla="*/ 307777 h 307777"/>
                        <a:gd name="connsiteX4" fmla="*/ 549535 w 1144865"/>
                        <a:gd name="connsiteY4" fmla="*/ 307777 h 307777"/>
                        <a:gd name="connsiteX5" fmla="*/ 0 w 1144865"/>
                        <a:gd name="connsiteY5" fmla="*/ 307777 h 307777"/>
                        <a:gd name="connsiteX6" fmla="*/ 0 w 1144865"/>
                        <a:gd name="connsiteY6" fmla="*/ 0 h 30777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1144865" h="307777" extrusionOk="0">
                          <a:moveTo>
                            <a:pt x="0" y="0"/>
                          </a:moveTo>
                          <a:cubicBezTo>
                            <a:pt x="130495" y="-4110"/>
                            <a:pt x="377355" y="27393"/>
                            <a:pt x="583881" y="0"/>
                          </a:cubicBezTo>
                          <a:cubicBezTo>
                            <a:pt x="823659" y="6468"/>
                            <a:pt x="928932" y="-36111"/>
                            <a:pt x="1144865" y="0"/>
                          </a:cubicBezTo>
                          <a:cubicBezTo>
                            <a:pt x="1149721" y="162975"/>
                            <a:pt x="1160888" y="194109"/>
                            <a:pt x="1144865" y="307777"/>
                          </a:cubicBezTo>
                          <a:cubicBezTo>
                            <a:pt x="955814" y="308689"/>
                            <a:pt x="751597" y="293218"/>
                            <a:pt x="549535" y="307777"/>
                          </a:cubicBezTo>
                          <a:cubicBezTo>
                            <a:pt x="327008" y="286452"/>
                            <a:pt x="165056" y="330154"/>
                            <a:pt x="0" y="307777"/>
                          </a:cubicBezTo>
                          <a:cubicBezTo>
                            <a:pt x="-16279" y="191436"/>
                            <a:pt x="3449" y="72677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성능 테스트</a:t>
              </a:r>
              <a:endPara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341C3A2-39A1-4EC1-B073-AC2351397FE7}"/>
                </a:ext>
              </a:extLst>
            </p:cNvPr>
            <p:cNvSpPr txBox="1"/>
            <p:nvPr/>
          </p:nvSpPr>
          <p:spPr>
            <a:xfrm>
              <a:off x="8294986" y="3364221"/>
              <a:ext cx="883576" cy="307777"/>
            </a:xfrm>
            <a:custGeom>
              <a:avLst/>
              <a:gdLst>
                <a:gd name="connsiteX0" fmla="*/ 0 w 883576"/>
                <a:gd name="connsiteY0" fmla="*/ 0 h 307777"/>
                <a:gd name="connsiteX1" fmla="*/ 450623 w 883576"/>
                <a:gd name="connsiteY1" fmla="*/ 0 h 307777"/>
                <a:gd name="connsiteX2" fmla="*/ 883576 w 883576"/>
                <a:gd name="connsiteY2" fmla="*/ 0 h 307777"/>
                <a:gd name="connsiteX3" fmla="*/ 883576 w 883576"/>
                <a:gd name="connsiteY3" fmla="*/ 307777 h 307777"/>
                <a:gd name="connsiteX4" fmla="*/ 424116 w 883576"/>
                <a:gd name="connsiteY4" fmla="*/ 307777 h 307777"/>
                <a:gd name="connsiteX5" fmla="*/ 0 w 883576"/>
                <a:gd name="connsiteY5" fmla="*/ 307777 h 307777"/>
                <a:gd name="connsiteX6" fmla="*/ 0 w 883576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576" h="307777" extrusionOk="0">
                  <a:moveTo>
                    <a:pt x="0" y="0"/>
                  </a:moveTo>
                  <a:cubicBezTo>
                    <a:pt x="172464" y="-4265"/>
                    <a:pt x="320778" y="9202"/>
                    <a:pt x="450623" y="0"/>
                  </a:cubicBezTo>
                  <a:cubicBezTo>
                    <a:pt x="587252" y="-8518"/>
                    <a:pt x="692759" y="30587"/>
                    <a:pt x="883576" y="0"/>
                  </a:cubicBezTo>
                  <a:cubicBezTo>
                    <a:pt x="888121" y="152163"/>
                    <a:pt x="907637" y="188718"/>
                    <a:pt x="883576" y="307777"/>
                  </a:cubicBezTo>
                  <a:cubicBezTo>
                    <a:pt x="781626" y="320724"/>
                    <a:pt x="632963" y="368666"/>
                    <a:pt x="424116" y="307777"/>
                  </a:cubicBezTo>
                  <a:cubicBezTo>
                    <a:pt x="229782" y="299129"/>
                    <a:pt x="138111" y="298937"/>
                    <a:pt x="0" y="307777"/>
                  </a:cubicBezTo>
                  <a:cubicBezTo>
                    <a:pt x="6065" y="165148"/>
                    <a:pt x="4830" y="96637"/>
                    <a:pt x="0" y="0"/>
                  </a:cubicBezTo>
                  <a:close/>
                </a:path>
              </a:pathLst>
            </a:custGeom>
            <a:noFill/>
            <a:ln w="19050">
              <a:solidFill>
                <a:srgbClr val="E6AF00"/>
              </a:solidFill>
              <a:prstDash val="solid"/>
              <a:extLst>
                <a:ext uri="{C807C97D-BFC1-408E-A445-0C87EB9F89A2}">
                  <ask:lineSketchStyleProps xmlns:ask="http://schemas.microsoft.com/office/drawing/2018/sketchyshapes" sd="1368091205">
                    <a:custGeom>
                      <a:avLst/>
                      <a:gdLst>
                        <a:gd name="connsiteX0" fmla="*/ 0 w 902811"/>
                        <a:gd name="connsiteY0" fmla="*/ 0 h 307777"/>
                        <a:gd name="connsiteX1" fmla="*/ 460433 w 902811"/>
                        <a:gd name="connsiteY1" fmla="*/ 0 h 307777"/>
                        <a:gd name="connsiteX2" fmla="*/ 902811 w 902811"/>
                        <a:gd name="connsiteY2" fmla="*/ 0 h 307777"/>
                        <a:gd name="connsiteX3" fmla="*/ 902811 w 902811"/>
                        <a:gd name="connsiteY3" fmla="*/ 307777 h 307777"/>
                        <a:gd name="connsiteX4" fmla="*/ 433349 w 902811"/>
                        <a:gd name="connsiteY4" fmla="*/ 307777 h 307777"/>
                        <a:gd name="connsiteX5" fmla="*/ 0 w 902811"/>
                        <a:gd name="connsiteY5" fmla="*/ 307777 h 307777"/>
                        <a:gd name="connsiteX6" fmla="*/ 0 w 902811"/>
                        <a:gd name="connsiteY6" fmla="*/ 0 h 30777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902811" h="307777" extrusionOk="0">
                          <a:moveTo>
                            <a:pt x="0" y="0"/>
                          </a:moveTo>
                          <a:cubicBezTo>
                            <a:pt x="143209" y="-2488"/>
                            <a:pt x="319964" y="7766"/>
                            <a:pt x="460433" y="0"/>
                          </a:cubicBezTo>
                          <a:cubicBezTo>
                            <a:pt x="609986" y="-6456"/>
                            <a:pt x="725563" y="10802"/>
                            <a:pt x="902811" y="0"/>
                          </a:cubicBezTo>
                          <a:cubicBezTo>
                            <a:pt x="906321" y="152731"/>
                            <a:pt x="920585" y="197092"/>
                            <a:pt x="902811" y="307777"/>
                          </a:cubicBezTo>
                          <a:cubicBezTo>
                            <a:pt x="795189" y="320438"/>
                            <a:pt x="635999" y="340508"/>
                            <a:pt x="433349" y="307777"/>
                          </a:cubicBezTo>
                          <a:cubicBezTo>
                            <a:pt x="239377" y="305300"/>
                            <a:pt x="138104" y="305552"/>
                            <a:pt x="0" y="307777"/>
                          </a:cubicBezTo>
                          <a:cubicBezTo>
                            <a:pt x="-4442" y="186118"/>
                            <a:pt x="5185" y="85051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변환 기록</a:t>
              </a:r>
              <a:endPara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E447583-9339-4AD8-BE30-25AB1F9BB75A}"/>
                </a:ext>
              </a:extLst>
            </p:cNvPr>
            <p:cNvSpPr txBox="1"/>
            <p:nvPr/>
          </p:nvSpPr>
          <p:spPr>
            <a:xfrm>
              <a:off x="4942715" y="4002720"/>
              <a:ext cx="1047082" cy="307777"/>
            </a:xfrm>
            <a:custGeom>
              <a:avLst/>
              <a:gdLst>
                <a:gd name="connsiteX0" fmla="*/ 0 w 1047082"/>
                <a:gd name="connsiteY0" fmla="*/ 0 h 307777"/>
                <a:gd name="connsiteX1" fmla="*/ 534011 w 1047082"/>
                <a:gd name="connsiteY1" fmla="*/ 0 h 307777"/>
                <a:gd name="connsiteX2" fmla="*/ 1047082 w 1047082"/>
                <a:gd name="connsiteY2" fmla="*/ 0 h 307777"/>
                <a:gd name="connsiteX3" fmla="*/ 1047082 w 1047082"/>
                <a:gd name="connsiteY3" fmla="*/ 307777 h 307777"/>
                <a:gd name="connsiteX4" fmla="*/ 502599 w 1047082"/>
                <a:gd name="connsiteY4" fmla="*/ 307777 h 307777"/>
                <a:gd name="connsiteX5" fmla="*/ 0 w 1047082"/>
                <a:gd name="connsiteY5" fmla="*/ 307777 h 307777"/>
                <a:gd name="connsiteX6" fmla="*/ 0 w 1047082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7082" h="307777" extrusionOk="0">
                  <a:moveTo>
                    <a:pt x="0" y="0"/>
                  </a:moveTo>
                  <a:cubicBezTo>
                    <a:pt x="124933" y="-4417"/>
                    <a:pt x="397765" y="37297"/>
                    <a:pt x="534011" y="0"/>
                  </a:cubicBezTo>
                  <a:cubicBezTo>
                    <a:pt x="737603" y="3142"/>
                    <a:pt x="833474" y="-17728"/>
                    <a:pt x="1047082" y="0"/>
                  </a:cubicBezTo>
                  <a:cubicBezTo>
                    <a:pt x="1056135" y="160617"/>
                    <a:pt x="1066317" y="188354"/>
                    <a:pt x="1047082" y="307777"/>
                  </a:cubicBezTo>
                  <a:cubicBezTo>
                    <a:pt x="900368" y="310902"/>
                    <a:pt x="688783" y="296912"/>
                    <a:pt x="502599" y="307777"/>
                  </a:cubicBezTo>
                  <a:cubicBezTo>
                    <a:pt x="295473" y="281502"/>
                    <a:pt x="165621" y="297269"/>
                    <a:pt x="0" y="307777"/>
                  </a:cubicBezTo>
                  <a:cubicBezTo>
                    <a:pt x="-13349" y="188335"/>
                    <a:pt x="3092" y="75607"/>
                    <a:pt x="0" y="0"/>
                  </a:cubicBezTo>
                  <a:close/>
                </a:path>
              </a:pathLst>
            </a:custGeom>
            <a:noFill/>
            <a:ln w="19050">
              <a:solidFill>
                <a:srgbClr val="E6AF00"/>
              </a:solidFill>
              <a:prstDash val="solid"/>
              <a:extLst>
                <a:ext uri="{C807C97D-BFC1-408E-A445-0C87EB9F89A2}">
                  <ask:lineSketchStyleProps xmlns:ask="http://schemas.microsoft.com/office/drawing/2018/sketchyshapes" sd="1368091205">
                    <a:custGeom>
                      <a:avLst/>
                      <a:gdLst>
                        <a:gd name="connsiteX0" fmla="*/ 0 w 1144865"/>
                        <a:gd name="connsiteY0" fmla="*/ 0 h 307777"/>
                        <a:gd name="connsiteX1" fmla="*/ 583881 w 1144865"/>
                        <a:gd name="connsiteY1" fmla="*/ 0 h 307777"/>
                        <a:gd name="connsiteX2" fmla="*/ 1144865 w 1144865"/>
                        <a:gd name="connsiteY2" fmla="*/ 0 h 307777"/>
                        <a:gd name="connsiteX3" fmla="*/ 1144865 w 1144865"/>
                        <a:gd name="connsiteY3" fmla="*/ 307777 h 307777"/>
                        <a:gd name="connsiteX4" fmla="*/ 549535 w 1144865"/>
                        <a:gd name="connsiteY4" fmla="*/ 307777 h 307777"/>
                        <a:gd name="connsiteX5" fmla="*/ 0 w 1144865"/>
                        <a:gd name="connsiteY5" fmla="*/ 307777 h 307777"/>
                        <a:gd name="connsiteX6" fmla="*/ 0 w 1144865"/>
                        <a:gd name="connsiteY6" fmla="*/ 0 h 30777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1144865" h="307777" extrusionOk="0">
                          <a:moveTo>
                            <a:pt x="0" y="0"/>
                          </a:moveTo>
                          <a:cubicBezTo>
                            <a:pt x="130495" y="-4110"/>
                            <a:pt x="377355" y="27393"/>
                            <a:pt x="583881" y="0"/>
                          </a:cubicBezTo>
                          <a:cubicBezTo>
                            <a:pt x="823659" y="6468"/>
                            <a:pt x="928932" y="-36111"/>
                            <a:pt x="1144865" y="0"/>
                          </a:cubicBezTo>
                          <a:cubicBezTo>
                            <a:pt x="1149721" y="162975"/>
                            <a:pt x="1160888" y="194109"/>
                            <a:pt x="1144865" y="307777"/>
                          </a:cubicBezTo>
                          <a:cubicBezTo>
                            <a:pt x="955814" y="308689"/>
                            <a:pt x="751597" y="293218"/>
                            <a:pt x="549535" y="307777"/>
                          </a:cubicBezTo>
                          <a:cubicBezTo>
                            <a:pt x="327008" y="286452"/>
                            <a:pt x="165056" y="330154"/>
                            <a:pt x="0" y="307777"/>
                          </a:cubicBezTo>
                          <a:cubicBezTo>
                            <a:pt x="-16279" y="191436"/>
                            <a:pt x="3449" y="72677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실시간 녹음</a:t>
              </a:r>
              <a:endPara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7442164-D1A0-41CD-836B-299D634E9EDB}"/>
                </a:ext>
              </a:extLst>
            </p:cNvPr>
            <p:cNvSpPr txBox="1"/>
            <p:nvPr/>
          </p:nvSpPr>
          <p:spPr>
            <a:xfrm>
              <a:off x="4958746" y="3369153"/>
              <a:ext cx="1374094" cy="307777"/>
            </a:xfrm>
            <a:custGeom>
              <a:avLst/>
              <a:gdLst>
                <a:gd name="connsiteX0" fmla="*/ 0 w 1374094"/>
                <a:gd name="connsiteY0" fmla="*/ 0 h 307777"/>
                <a:gd name="connsiteX1" fmla="*/ 357401 w 1374094"/>
                <a:gd name="connsiteY1" fmla="*/ 0 h 307777"/>
                <a:gd name="connsiteX2" fmla="*/ 700787 w 1374094"/>
                <a:gd name="connsiteY2" fmla="*/ 0 h 307777"/>
                <a:gd name="connsiteX3" fmla="*/ 1374094 w 1374094"/>
                <a:gd name="connsiteY3" fmla="*/ 0 h 307777"/>
                <a:gd name="connsiteX4" fmla="*/ 1374094 w 1374094"/>
                <a:gd name="connsiteY4" fmla="*/ 307777 h 307777"/>
                <a:gd name="connsiteX5" fmla="*/ 659564 w 1374094"/>
                <a:gd name="connsiteY5" fmla="*/ 307777 h 307777"/>
                <a:gd name="connsiteX6" fmla="*/ 0 w 1374094"/>
                <a:gd name="connsiteY6" fmla="*/ 307777 h 307777"/>
                <a:gd name="connsiteX7" fmla="*/ 0 w 1374094"/>
                <a:gd name="connsiteY7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74094" h="307777" extrusionOk="0">
                  <a:moveTo>
                    <a:pt x="0" y="0"/>
                  </a:moveTo>
                  <a:cubicBezTo>
                    <a:pt x="101804" y="16237"/>
                    <a:pt x="283094" y="16375"/>
                    <a:pt x="357401" y="0"/>
                  </a:cubicBezTo>
                  <a:cubicBezTo>
                    <a:pt x="437988" y="-15255"/>
                    <a:pt x="531282" y="20911"/>
                    <a:pt x="700787" y="0"/>
                  </a:cubicBezTo>
                  <a:cubicBezTo>
                    <a:pt x="1026304" y="-41689"/>
                    <a:pt x="1157107" y="-42725"/>
                    <a:pt x="1374094" y="0"/>
                  </a:cubicBezTo>
                  <a:cubicBezTo>
                    <a:pt x="1386575" y="154802"/>
                    <a:pt x="1400482" y="216418"/>
                    <a:pt x="1374094" y="307777"/>
                  </a:cubicBezTo>
                  <a:cubicBezTo>
                    <a:pt x="1161167" y="266976"/>
                    <a:pt x="960763" y="268900"/>
                    <a:pt x="659564" y="307777"/>
                  </a:cubicBezTo>
                  <a:cubicBezTo>
                    <a:pt x="398043" y="259582"/>
                    <a:pt x="199523" y="371820"/>
                    <a:pt x="0" y="307777"/>
                  </a:cubicBezTo>
                  <a:cubicBezTo>
                    <a:pt x="-7240" y="178576"/>
                    <a:pt x="-3908" y="50029"/>
                    <a:pt x="0" y="0"/>
                  </a:cubicBezTo>
                  <a:close/>
                </a:path>
              </a:pathLst>
            </a:custGeom>
            <a:noFill/>
            <a:ln w="19050">
              <a:solidFill>
                <a:srgbClr val="E6AF00"/>
              </a:solidFill>
              <a:prstDash val="solid"/>
              <a:extLst>
                <a:ext uri="{C807C97D-BFC1-408E-A445-0C87EB9F89A2}">
                  <ask:lineSketchStyleProps xmlns:ask="http://schemas.microsoft.com/office/drawing/2018/sketchyshapes" sd="1368091205">
                    <a:custGeom>
                      <a:avLst/>
                      <a:gdLst>
                        <a:gd name="connsiteX0" fmla="*/ 0 w 1503938"/>
                        <a:gd name="connsiteY0" fmla="*/ 0 h 307777"/>
                        <a:gd name="connsiteX1" fmla="*/ 391174 w 1503938"/>
                        <a:gd name="connsiteY1" fmla="*/ 0 h 307777"/>
                        <a:gd name="connsiteX2" fmla="*/ 767008 w 1503938"/>
                        <a:gd name="connsiteY2" fmla="*/ 0 h 307777"/>
                        <a:gd name="connsiteX3" fmla="*/ 1503938 w 1503938"/>
                        <a:gd name="connsiteY3" fmla="*/ 0 h 307777"/>
                        <a:gd name="connsiteX4" fmla="*/ 1503938 w 1503938"/>
                        <a:gd name="connsiteY4" fmla="*/ 307777 h 307777"/>
                        <a:gd name="connsiteX5" fmla="*/ 721890 w 1503938"/>
                        <a:gd name="connsiteY5" fmla="*/ 307777 h 307777"/>
                        <a:gd name="connsiteX6" fmla="*/ 0 w 1503938"/>
                        <a:gd name="connsiteY6" fmla="*/ 307777 h 307777"/>
                        <a:gd name="connsiteX7" fmla="*/ 0 w 1503938"/>
                        <a:gd name="connsiteY7" fmla="*/ 0 h 30777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503938" h="307777" extrusionOk="0">
                          <a:moveTo>
                            <a:pt x="0" y="0"/>
                          </a:moveTo>
                          <a:cubicBezTo>
                            <a:pt x="90203" y="17303"/>
                            <a:pt x="300129" y="14705"/>
                            <a:pt x="391174" y="0"/>
                          </a:cubicBezTo>
                          <a:cubicBezTo>
                            <a:pt x="482219" y="-14705"/>
                            <a:pt x="584990" y="17259"/>
                            <a:pt x="767008" y="0"/>
                          </a:cubicBezTo>
                          <a:cubicBezTo>
                            <a:pt x="1086534" y="-24522"/>
                            <a:pt x="1246260" y="-19552"/>
                            <a:pt x="1503938" y="0"/>
                          </a:cubicBezTo>
                          <a:cubicBezTo>
                            <a:pt x="1516097" y="154686"/>
                            <a:pt x="1531032" y="212043"/>
                            <a:pt x="1503938" y="307777"/>
                          </a:cubicBezTo>
                          <a:cubicBezTo>
                            <a:pt x="1284195" y="283666"/>
                            <a:pt x="1047552" y="277092"/>
                            <a:pt x="721890" y="307777"/>
                          </a:cubicBezTo>
                          <a:cubicBezTo>
                            <a:pt x="417528" y="292938"/>
                            <a:pt x="219297" y="331928"/>
                            <a:pt x="0" y="307777"/>
                          </a:cubicBezTo>
                          <a:cubicBezTo>
                            <a:pt x="-12914" y="189592"/>
                            <a:pt x="506" y="56802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저장된 녹음파일</a:t>
              </a:r>
              <a:endPara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4DA0029-FFD1-47D7-A0E1-8BF7AD3493C2}"/>
                </a:ext>
              </a:extLst>
            </p:cNvPr>
            <p:cNvSpPr txBox="1"/>
            <p:nvPr/>
          </p:nvSpPr>
          <p:spPr>
            <a:xfrm>
              <a:off x="1414548" y="2562580"/>
              <a:ext cx="757966" cy="329863"/>
            </a:xfrm>
            <a:custGeom>
              <a:avLst/>
              <a:gdLst>
                <a:gd name="connsiteX0" fmla="*/ 0 w 757966"/>
                <a:gd name="connsiteY0" fmla="*/ 0 h 329863"/>
                <a:gd name="connsiteX1" fmla="*/ 386562 w 757966"/>
                <a:gd name="connsiteY1" fmla="*/ 0 h 329863"/>
                <a:gd name="connsiteX2" fmla="*/ 757966 w 757966"/>
                <a:gd name="connsiteY2" fmla="*/ 0 h 329863"/>
                <a:gd name="connsiteX3" fmla="*/ 757966 w 757966"/>
                <a:gd name="connsiteY3" fmla="*/ 329863 h 329863"/>
                <a:gd name="connsiteX4" fmla="*/ 363823 w 757966"/>
                <a:gd name="connsiteY4" fmla="*/ 329863 h 329863"/>
                <a:gd name="connsiteX5" fmla="*/ 0 w 757966"/>
                <a:gd name="connsiteY5" fmla="*/ 329863 h 329863"/>
                <a:gd name="connsiteX6" fmla="*/ 0 w 757966"/>
                <a:gd name="connsiteY6" fmla="*/ 0 h 329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7966" h="329863" fill="none" extrusionOk="0">
                  <a:moveTo>
                    <a:pt x="0" y="0"/>
                  </a:moveTo>
                  <a:cubicBezTo>
                    <a:pt x="125095" y="-13188"/>
                    <a:pt x="246679" y="-2347"/>
                    <a:pt x="386562" y="0"/>
                  </a:cubicBezTo>
                  <a:cubicBezTo>
                    <a:pt x="515742" y="7632"/>
                    <a:pt x="607533" y="-9364"/>
                    <a:pt x="757966" y="0"/>
                  </a:cubicBezTo>
                  <a:cubicBezTo>
                    <a:pt x="763070" y="157229"/>
                    <a:pt x="769457" y="204499"/>
                    <a:pt x="757966" y="329863"/>
                  </a:cubicBezTo>
                  <a:cubicBezTo>
                    <a:pt x="699931" y="337616"/>
                    <a:pt x="504959" y="331421"/>
                    <a:pt x="363823" y="329863"/>
                  </a:cubicBezTo>
                  <a:cubicBezTo>
                    <a:pt x="206385" y="334801"/>
                    <a:pt x="119929" y="327508"/>
                    <a:pt x="0" y="329863"/>
                  </a:cubicBezTo>
                  <a:cubicBezTo>
                    <a:pt x="-11991" y="179320"/>
                    <a:pt x="-9335" y="93566"/>
                    <a:pt x="0" y="0"/>
                  </a:cubicBezTo>
                  <a:close/>
                </a:path>
                <a:path w="757966" h="329863" stroke="0" extrusionOk="0">
                  <a:moveTo>
                    <a:pt x="0" y="0"/>
                  </a:moveTo>
                  <a:cubicBezTo>
                    <a:pt x="134780" y="-3194"/>
                    <a:pt x="278946" y="9147"/>
                    <a:pt x="386562" y="0"/>
                  </a:cubicBezTo>
                  <a:cubicBezTo>
                    <a:pt x="488515" y="-11200"/>
                    <a:pt x="604640" y="12153"/>
                    <a:pt x="757966" y="0"/>
                  </a:cubicBezTo>
                  <a:cubicBezTo>
                    <a:pt x="774025" y="157128"/>
                    <a:pt x="779223" y="204344"/>
                    <a:pt x="757966" y="329863"/>
                  </a:cubicBezTo>
                  <a:cubicBezTo>
                    <a:pt x="710139" y="346889"/>
                    <a:pt x="541880" y="377921"/>
                    <a:pt x="363823" y="329863"/>
                  </a:cubicBezTo>
                  <a:cubicBezTo>
                    <a:pt x="193408" y="318289"/>
                    <a:pt x="124286" y="311661"/>
                    <a:pt x="0" y="329863"/>
                  </a:cubicBezTo>
                  <a:cubicBezTo>
                    <a:pt x="4769" y="184396"/>
                    <a:pt x="4200" y="95161"/>
                    <a:pt x="0" y="0"/>
                  </a:cubicBezTo>
                  <a:close/>
                </a:path>
              </a:pathLst>
            </a:custGeom>
            <a:solidFill>
              <a:srgbClr val="FFF8E5"/>
            </a:solidFill>
            <a:ln w="19050">
              <a:solidFill>
                <a:srgbClr val="E6AF00"/>
              </a:solidFill>
              <a:prstDash val="solid"/>
              <a:extLst>
                <a:ext uri="{C807C97D-BFC1-408E-A445-0C87EB9F89A2}">
                  <ask:lineSketchStyleProps xmlns:ask="http://schemas.microsoft.com/office/drawing/2018/sketchyshapes" sd="1368091205">
                    <a:custGeom>
                      <a:avLst/>
                      <a:gdLst>
                        <a:gd name="connsiteX0" fmla="*/ 0 w 723275"/>
                        <a:gd name="connsiteY0" fmla="*/ 0 h 307777"/>
                        <a:gd name="connsiteX1" fmla="*/ 368870 w 723275"/>
                        <a:gd name="connsiteY1" fmla="*/ 0 h 307777"/>
                        <a:gd name="connsiteX2" fmla="*/ 723275 w 723275"/>
                        <a:gd name="connsiteY2" fmla="*/ 0 h 307777"/>
                        <a:gd name="connsiteX3" fmla="*/ 723275 w 723275"/>
                        <a:gd name="connsiteY3" fmla="*/ 307777 h 307777"/>
                        <a:gd name="connsiteX4" fmla="*/ 347172 w 723275"/>
                        <a:gd name="connsiteY4" fmla="*/ 307777 h 307777"/>
                        <a:gd name="connsiteX5" fmla="*/ 0 w 723275"/>
                        <a:gd name="connsiteY5" fmla="*/ 307777 h 307777"/>
                        <a:gd name="connsiteX6" fmla="*/ 0 w 723275"/>
                        <a:gd name="connsiteY6" fmla="*/ 0 h 30777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723275" h="307777" extrusionOk="0">
                          <a:moveTo>
                            <a:pt x="0" y="0"/>
                          </a:moveTo>
                          <a:cubicBezTo>
                            <a:pt x="115115" y="-2254"/>
                            <a:pt x="239190" y="3570"/>
                            <a:pt x="368870" y="0"/>
                          </a:cubicBezTo>
                          <a:cubicBezTo>
                            <a:pt x="480026" y="-7579"/>
                            <a:pt x="591116" y="-4441"/>
                            <a:pt x="723275" y="0"/>
                          </a:cubicBezTo>
                          <a:cubicBezTo>
                            <a:pt x="734058" y="148878"/>
                            <a:pt x="735727" y="200284"/>
                            <a:pt x="723275" y="307777"/>
                          </a:cubicBezTo>
                          <a:cubicBezTo>
                            <a:pt x="645671" y="321023"/>
                            <a:pt x="506257" y="324280"/>
                            <a:pt x="347172" y="307777"/>
                          </a:cubicBezTo>
                          <a:cubicBezTo>
                            <a:pt x="188429" y="302177"/>
                            <a:pt x="113006" y="303057"/>
                            <a:pt x="0" y="307777"/>
                          </a:cubicBezTo>
                          <a:cubicBezTo>
                            <a:pt x="-2164" y="185273"/>
                            <a:pt x="4142" y="82599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키패드</a:t>
              </a:r>
              <a:endPara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47DA24B-DBDD-4920-BC90-A487D954EAE0}"/>
                </a:ext>
              </a:extLst>
            </p:cNvPr>
            <p:cNvSpPr txBox="1"/>
            <p:nvPr/>
          </p:nvSpPr>
          <p:spPr>
            <a:xfrm>
              <a:off x="2419582" y="2553687"/>
              <a:ext cx="941520" cy="329863"/>
            </a:xfrm>
            <a:custGeom>
              <a:avLst/>
              <a:gdLst>
                <a:gd name="connsiteX0" fmla="*/ 0 w 941520"/>
                <a:gd name="connsiteY0" fmla="*/ 0 h 329863"/>
                <a:gd name="connsiteX1" fmla="*/ 480174 w 941520"/>
                <a:gd name="connsiteY1" fmla="*/ 0 h 329863"/>
                <a:gd name="connsiteX2" fmla="*/ 941520 w 941520"/>
                <a:gd name="connsiteY2" fmla="*/ 0 h 329863"/>
                <a:gd name="connsiteX3" fmla="*/ 941520 w 941520"/>
                <a:gd name="connsiteY3" fmla="*/ 329863 h 329863"/>
                <a:gd name="connsiteX4" fmla="*/ 451929 w 941520"/>
                <a:gd name="connsiteY4" fmla="*/ 329863 h 329863"/>
                <a:gd name="connsiteX5" fmla="*/ 0 w 941520"/>
                <a:gd name="connsiteY5" fmla="*/ 329863 h 329863"/>
                <a:gd name="connsiteX6" fmla="*/ 0 w 941520"/>
                <a:gd name="connsiteY6" fmla="*/ 0 h 329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41520" h="329863" fill="none" extrusionOk="0">
                  <a:moveTo>
                    <a:pt x="0" y="0"/>
                  </a:moveTo>
                  <a:cubicBezTo>
                    <a:pt x="159978" y="-28346"/>
                    <a:pt x="327842" y="-729"/>
                    <a:pt x="480174" y="0"/>
                  </a:cubicBezTo>
                  <a:cubicBezTo>
                    <a:pt x="648920" y="8943"/>
                    <a:pt x="746473" y="7643"/>
                    <a:pt x="941520" y="0"/>
                  </a:cubicBezTo>
                  <a:cubicBezTo>
                    <a:pt x="937438" y="160776"/>
                    <a:pt x="958543" y="201369"/>
                    <a:pt x="941520" y="329863"/>
                  </a:cubicBezTo>
                  <a:cubicBezTo>
                    <a:pt x="862705" y="334186"/>
                    <a:pt x="640940" y="350863"/>
                    <a:pt x="451929" y="329863"/>
                  </a:cubicBezTo>
                  <a:cubicBezTo>
                    <a:pt x="266097" y="347394"/>
                    <a:pt x="155743" y="348560"/>
                    <a:pt x="0" y="329863"/>
                  </a:cubicBezTo>
                  <a:cubicBezTo>
                    <a:pt x="-7610" y="193579"/>
                    <a:pt x="-4139" y="94672"/>
                    <a:pt x="0" y="0"/>
                  </a:cubicBezTo>
                  <a:close/>
                </a:path>
                <a:path w="941520" h="329863" stroke="0" extrusionOk="0">
                  <a:moveTo>
                    <a:pt x="0" y="0"/>
                  </a:moveTo>
                  <a:cubicBezTo>
                    <a:pt x="156864" y="-3080"/>
                    <a:pt x="344292" y="10319"/>
                    <a:pt x="480174" y="0"/>
                  </a:cubicBezTo>
                  <a:cubicBezTo>
                    <a:pt x="620826" y="-10162"/>
                    <a:pt x="741649" y="28712"/>
                    <a:pt x="941520" y="0"/>
                  </a:cubicBezTo>
                  <a:cubicBezTo>
                    <a:pt x="955508" y="158410"/>
                    <a:pt x="966391" y="203276"/>
                    <a:pt x="941520" y="329863"/>
                  </a:cubicBezTo>
                  <a:cubicBezTo>
                    <a:pt x="841573" y="344470"/>
                    <a:pt x="670888" y="385348"/>
                    <a:pt x="451929" y="329863"/>
                  </a:cubicBezTo>
                  <a:cubicBezTo>
                    <a:pt x="234119" y="305896"/>
                    <a:pt x="150504" y="312949"/>
                    <a:pt x="0" y="329863"/>
                  </a:cubicBezTo>
                  <a:cubicBezTo>
                    <a:pt x="38" y="190066"/>
                    <a:pt x="5182" y="101840"/>
                    <a:pt x="0" y="0"/>
                  </a:cubicBezTo>
                  <a:close/>
                </a:path>
              </a:pathLst>
            </a:custGeom>
            <a:solidFill>
              <a:srgbClr val="FFF8E5"/>
            </a:solidFill>
            <a:ln w="19050">
              <a:solidFill>
                <a:srgbClr val="E6AF00"/>
              </a:solidFill>
              <a:prstDash val="solid"/>
              <a:extLst>
                <a:ext uri="{C807C97D-BFC1-408E-A445-0C87EB9F89A2}">
                  <ask:lineSketchStyleProps xmlns:ask="http://schemas.microsoft.com/office/drawing/2018/sketchyshapes" sd="1368091205">
                    <a:custGeom>
                      <a:avLst/>
                      <a:gdLst>
                        <a:gd name="connsiteX0" fmla="*/ 0 w 902811"/>
                        <a:gd name="connsiteY0" fmla="*/ 0 h 307777"/>
                        <a:gd name="connsiteX1" fmla="*/ 460433 w 902811"/>
                        <a:gd name="connsiteY1" fmla="*/ 0 h 307777"/>
                        <a:gd name="connsiteX2" fmla="*/ 902811 w 902811"/>
                        <a:gd name="connsiteY2" fmla="*/ 0 h 307777"/>
                        <a:gd name="connsiteX3" fmla="*/ 902811 w 902811"/>
                        <a:gd name="connsiteY3" fmla="*/ 307777 h 307777"/>
                        <a:gd name="connsiteX4" fmla="*/ 433349 w 902811"/>
                        <a:gd name="connsiteY4" fmla="*/ 307777 h 307777"/>
                        <a:gd name="connsiteX5" fmla="*/ 0 w 902811"/>
                        <a:gd name="connsiteY5" fmla="*/ 307777 h 307777"/>
                        <a:gd name="connsiteX6" fmla="*/ 0 w 902811"/>
                        <a:gd name="connsiteY6" fmla="*/ 0 h 30777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902811" h="307777" extrusionOk="0">
                          <a:moveTo>
                            <a:pt x="0" y="0"/>
                          </a:moveTo>
                          <a:cubicBezTo>
                            <a:pt x="143209" y="-2488"/>
                            <a:pt x="319964" y="7766"/>
                            <a:pt x="460433" y="0"/>
                          </a:cubicBezTo>
                          <a:cubicBezTo>
                            <a:pt x="609986" y="-6456"/>
                            <a:pt x="725563" y="10802"/>
                            <a:pt x="902811" y="0"/>
                          </a:cubicBezTo>
                          <a:cubicBezTo>
                            <a:pt x="906321" y="152731"/>
                            <a:pt x="920585" y="197092"/>
                            <a:pt x="902811" y="307777"/>
                          </a:cubicBezTo>
                          <a:cubicBezTo>
                            <a:pt x="795189" y="320438"/>
                            <a:pt x="635999" y="340508"/>
                            <a:pt x="433349" y="307777"/>
                          </a:cubicBezTo>
                          <a:cubicBezTo>
                            <a:pt x="239377" y="305300"/>
                            <a:pt x="138104" y="305552"/>
                            <a:pt x="0" y="307777"/>
                          </a:cubicBezTo>
                          <a:cubicBezTo>
                            <a:pt x="-4442" y="186118"/>
                            <a:pt x="5185" y="85051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최근기록</a:t>
              </a:r>
              <a:endPara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3D2A033-918B-4843-AAEA-B9217279A8F5}"/>
                </a:ext>
              </a:extLst>
            </p:cNvPr>
            <p:cNvSpPr txBox="1"/>
            <p:nvPr/>
          </p:nvSpPr>
          <p:spPr>
            <a:xfrm>
              <a:off x="3720141" y="2562580"/>
              <a:ext cx="757966" cy="329863"/>
            </a:xfrm>
            <a:custGeom>
              <a:avLst/>
              <a:gdLst>
                <a:gd name="connsiteX0" fmla="*/ 0 w 757966"/>
                <a:gd name="connsiteY0" fmla="*/ 0 h 329863"/>
                <a:gd name="connsiteX1" fmla="*/ 386562 w 757966"/>
                <a:gd name="connsiteY1" fmla="*/ 0 h 329863"/>
                <a:gd name="connsiteX2" fmla="*/ 757966 w 757966"/>
                <a:gd name="connsiteY2" fmla="*/ 0 h 329863"/>
                <a:gd name="connsiteX3" fmla="*/ 757966 w 757966"/>
                <a:gd name="connsiteY3" fmla="*/ 329863 h 329863"/>
                <a:gd name="connsiteX4" fmla="*/ 363823 w 757966"/>
                <a:gd name="connsiteY4" fmla="*/ 329863 h 329863"/>
                <a:gd name="connsiteX5" fmla="*/ 0 w 757966"/>
                <a:gd name="connsiteY5" fmla="*/ 329863 h 329863"/>
                <a:gd name="connsiteX6" fmla="*/ 0 w 757966"/>
                <a:gd name="connsiteY6" fmla="*/ 0 h 329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7966" h="329863" fill="none" extrusionOk="0">
                  <a:moveTo>
                    <a:pt x="0" y="0"/>
                  </a:moveTo>
                  <a:cubicBezTo>
                    <a:pt x="125095" y="-13188"/>
                    <a:pt x="246679" y="-2347"/>
                    <a:pt x="386562" y="0"/>
                  </a:cubicBezTo>
                  <a:cubicBezTo>
                    <a:pt x="515742" y="7632"/>
                    <a:pt x="607533" y="-9364"/>
                    <a:pt x="757966" y="0"/>
                  </a:cubicBezTo>
                  <a:cubicBezTo>
                    <a:pt x="763070" y="157229"/>
                    <a:pt x="769457" y="204499"/>
                    <a:pt x="757966" y="329863"/>
                  </a:cubicBezTo>
                  <a:cubicBezTo>
                    <a:pt x="699931" y="337616"/>
                    <a:pt x="504959" y="331421"/>
                    <a:pt x="363823" y="329863"/>
                  </a:cubicBezTo>
                  <a:cubicBezTo>
                    <a:pt x="206385" y="334801"/>
                    <a:pt x="119929" y="327508"/>
                    <a:pt x="0" y="329863"/>
                  </a:cubicBezTo>
                  <a:cubicBezTo>
                    <a:pt x="-11991" y="179320"/>
                    <a:pt x="-9335" y="93566"/>
                    <a:pt x="0" y="0"/>
                  </a:cubicBezTo>
                  <a:close/>
                </a:path>
                <a:path w="757966" h="329863" stroke="0" extrusionOk="0">
                  <a:moveTo>
                    <a:pt x="0" y="0"/>
                  </a:moveTo>
                  <a:cubicBezTo>
                    <a:pt x="134780" y="-3194"/>
                    <a:pt x="278946" y="9147"/>
                    <a:pt x="386562" y="0"/>
                  </a:cubicBezTo>
                  <a:cubicBezTo>
                    <a:pt x="488515" y="-11200"/>
                    <a:pt x="604640" y="12153"/>
                    <a:pt x="757966" y="0"/>
                  </a:cubicBezTo>
                  <a:cubicBezTo>
                    <a:pt x="774025" y="157128"/>
                    <a:pt x="779223" y="204344"/>
                    <a:pt x="757966" y="329863"/>
                  </a:cubicBezTo>
                  <a:cubicBezTo>
                    <a:pt x="710139" y="346889"/>
                    <a:pt x="541880" y="377921"/>
                    <a:pt x="363823" y="329863"/>
                  </a:cubicBezTo>
                  <a:cubicBezTo>
                    <a:pt x="193408" y="318289"/>
                    <a:pt x="124286" y="311661"/>
                    <a:pt x="0" y="329863"/>
                  </a:cubicBezTo>
                  <a:cubicBezTo>
                    <a:pt x="4769" y="184396"/>
                    <a:pt x="4200" y="95161"/>
                    <a:pt x="0" y="0"/>
                  </a:cubicBezTo>
                  <a:close/>
                </a:path>
              </a:pathLst>
            </a:custGeom>
            <a:solidFill>
              <a:srgbClr val="FFF8E5"/>
            </a:solidFill>
            <a:ln w="19050">
              <a:solidFill>
                <a:srgbClr val="E6AF00"/>
              </a:solidFill>
              <a:prstDash val="solid"/>
              <a:extLst>
                <a:ext uri="{C807C97D-BFC1-408E-A445-0C87EB9F89A2}">
                  <ask:lineSketchStyleProps xmlns:ask="http://schemas.microsoft.com/office/drawing/2018/sketchyshapes" sd="1368091205">
                    <a:custGeom>
                      <a:avLst/>
                      <a:gdLst>
                        <a:gd name="connsiteX0" fmla="*/ 0 w 723275"/>
                        <a:gd name="connsiteY0" fmla="*/ 0 h 307777"/>
                        <a:gd name="connsiteX1" fmla="*/ 368870 w 723275"/>
                        <a:gd name="connsiteY1" fmla="*/ 0 h 307777"/>
                        <a:gd name="connsiteX2" fmla="*/ 723275 w 723275"/>
                        <a:gd name="connsiteY2" fmla="*/ 0 h 307777"/>
                        <a:gd name="connsiteX3" fmla="*/ 723275 w 723275"/>
                        <a:gd name="connsiteY3" fmla="*/ 307777 h 307777"/>
                        <a:gd name="connsiteX4" fmla="*/ 347172 w 723275"/>
                        <a:gd name="connsiteY4" fmla="*/ 307777 h 307777"/>
                        <a:gd name="connsiteX5" fmla="*/ 0 w 723275"/>
                        <a:gd name="connsiteY5" fmla="*/ 307777 h 307777"/>
                        <a:gd name="connsiteX6" fmla="*/ 0 w 723275"/>
                        <a:gd name="connsiteY6" fmla="*/ 0 h 30777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723275" h="307777" extrusionOk="0">
                          <a:moveTo>
                            <a:pt x="0" y="0"/>
                          </a:moveTo>
                          <a:cubicBezTo>
                            <a:pt x="115115" y="-2254"/>
                            <a:pt x="239190" y="3570"/>
                            <a:pt x="368870" y="0"/>
                          </a:cubicBezTo>
                          <a:cubicBezTo>
                            <a:pt x="480026" y="-7579"/>
                            <a:pt x="591116" y="-4441"/>
                            <a:pt x="723275" y="0"/>
                          </a:cubicBezTo>
                          <a:cubicBezTo>
                            <a:pt x="734058" y="148878"/>
                            <a:pt x="735727" y="200284"/>
                            <a:pt x="723275" y="307777"/>
                          </a:cubicBezTo>
                          <a:cubicBezTo>
                            <a:pt x="645671" y="321023"/>
                            <a:pt x="506257" y="324280"/>
                            <a:pt x="347172" y="307777"/>
                          </a:cubicBezTo>
                          <a:cubicBezTo>
                            <a:pt x="188429" y="302177"/>
                            <a:pt x="113006" y="303057"/>
                            <a:pt x="0" y="307777"/>
                          </a:cubicBezTo>
                          <a:cubicBezTo>
                            <a:pt x="-2164" y="185273"/>
                            <a:pt x="4142" y="82599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연락처</a:t>
              </a:r>
              <a:endPara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33DDC62F-E8CB-43CB-8A7F-D33673EA7E67}"/>
                </a:ext>
              </a:extLst>
            </p:cNvPr>
            <p:cNvSpPr txBox="1"/>
            <p:nvPr/>
          </p:nvSpPr>
          <p:spPr>
            <a:xfrm>
              <a:off x="4934472" y="2578627"/>
              <a:ext cx="574415" cy="329863"/>
            </a:xfrm>
            <a:custGeom>
              <a:avLst/>
              <a:gdLst>
                <a:gd name="connsiteX0" fmla="*/ 0 w 574415"/>
                <a:gd name="connsiteY0" fmla="*/ 0 h 329863"/>
                <a:gd name="connsiteX1" fmla="*/ 292951 w 574415"/>
                <a:gd name="connsiteY1" fmla="*/ 0 h 329863"/>
                <a:gd name="connsiteX2" fmla="*/ 574415 w 574415"/>
                <a:gd name="connsiteY2" fmla="*/ 0 h 329863"/>
                <a:gd name="connsiteX3" fmla="*/ 574415 w 574415"/>
                <a:gd name="connsiteY3" fmla="*/ 329863 h 329863"/>
                <a:gd name="connsiteX4" fmla="*/ 275718 w 574415"/>
                <a:gd name="connsiteY4" fmla="*/ 329863 h 329863"/>
                <a:gd name="connsiteX5" fmla="*/ 0 w 574415"/>
                <a:gd name="connsiteY5" fmla="*/ 329863 h 329863"/>
                <a:gd name="connsiteX6" fmla="*/ 0 w 574415"/>
                <a:gd name="connsiteY6" fmla="*/ 0 h 329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4415" h="329863" fill="none" extrusionOk="0">
                  <a:moveTo>
                    <a:pt x="0" y="0"/>
                  </a:moveTo>
                  <a:cubicBezTo>
                    <a:pt x="103634" y="-11132"/>
                    <a:pt x="196695" y="-8311"/>
                    <a:pt x="292951" y="0"/>
                  </a:cubicBezTo>
                  <a:cubicBezTo>
                    <a:pt x="384746" y="-2436"/>
                    <a:pt x="455295" y="1347"/>
                    <a:pt x="574415" y="0"/>
                  </a:cubicBezTo>
                  <a:cubicBezTo>
                    <a:pt x="572167" y="159743"/>
                    <a:pt x="588192" y="204522"/>
                    <a:pt x="574415" y="329863"/>
                  </a:cubicBezTo>
                  <a:cubicBezTo>
                    <a:pt x="512530" y="342500"/>
                    <a:pt x="395066" y="328491"/>
                    <a:pt x="275718" y="329863"/>
                  </a:cubicBezTo>
                  <a:cubicBezTo>
                    <a:pt x="155092" y="333077"/>
                    <a:pt x="90983" y="340808"/>
                    <a:pt x="0" y="329863"/>
                  </a:cubicBezTo>
                  <a:cubicBezTo>
                    <a:pt x="-9488" y="195186"/>
                    <a:pt x="-13352" y="83961"/>
                    <a:pt x="0" y="0"/>
                  </a:cubicBezTo>
                  <a:close/>
                </a:path>
                <a:path w="574415" h="329863" stroke="0" extrusionOk="0">
                  <a:moveTo>
                    <a:pt x="0" y="0"/>
                  </a:moveTo>
                  <a:cubicBezTo>
                    <a:pt x="102390" y="-2748"/>
                    <a:pt x="222100" y="9736"/>
                    <a:pt x="292951" y="0"/>
                  </a:cubicBezTo>
                  <a:cubicBezTo>
                    <a:pt x="371992" y="-8832"/>
                    <a:pt x="449220" y="17139"/>
                    <a:pt x="574415" y="0"/>
                  </a:cubicBezTo>
                  <a:cubicBezTo>
                    <a:pt x="589608" y="157516"/>
                    <a:pt x="593564" y="203358"/>
                    <a:pt x="574415" y="329863"/>
                  </a:cubicBezTo>
                  <a:cubicBezTo>
                    <a:pt x="533866" y="345488"/>
                    <a:pt x="402115" y="341832"/>
                    <a:pt x="275718" y="329863"/>
                  </a:cubicBezTo>
                  <a:cubicBezTo>
                    <a:pt x="141576" y="315543"/>
                    <a:pt x="88667" y="331730"/>
                    <a:pt x="0" y="329863"/>
                  </a:cubicBezTo>
                  <a:cubicBezTo>
                    <a:pt x="2634" y="192715"/>
                    <a:pt x="3066" y="95654"/>
                    <a:pt x="0" y="0"/>
                  </a:cubicBezTo>
                  <a:close/>
                </a:path>
              </a:pathLst>
            </a:custGeom>
            <a:solidFill>
              <a:srgbClr val="FFF8E5"/>
            </a:solidFill>
            <a:ln w="19050">
              <a:solidFill>
                <a:srgbClr val="E6AF00"/>
              </a:solidFill>
              <a:prstDash val="solid"/>
              <a:extLst>
                <a:ext uri="{C807C97D-BFC1-408E-A445-0C87EB9F89A2}">
                  <ask:lineSketchStyleProps xmlns:ask="http://schemas.microsoft.com/office/drawing/2018/sketchyshapes" sd="1368091205">
                    <a:custGeom>
                      <a:avLst/>
                      <a:gdLst>
                        <a:gd name="connsiteX0" fmla="*/ 0 w 543740"/>
                        <a:gd name="connsiteY0" fmla="*/ 0 h 307777"/>
                        <a:gd name="connsiteX1" fmla="*/ 277307 w 543740"/>
                        <a:gd name="connsiteY1" fmla="*/ 0 h 307777"/>
                        <a:gd name="connsiteX2" fmla="*/ 543740 w 543740"/>
                        <a:gd name="connsiteY2" fmla="*/ 0 h 307777"/>
                        <a:gd name="connsiteX3" fmla="*/ 543740 w 543740"/>
                        <a:gd name="connsiteY3" fmla="*/ 307777 h 307777"/>
                        <a:gd name="connsiteX4" fmla="*/ 260995 w 543740"/>
                        <a:gd name="connsiteY4" fmla="*/ 307777 h 307777"/>
                        <a:gd name="connsiteX5" fmla="*/ 0 w 543740"/>
                        <a:gd name="connsiteY5" fmla="*/ 307777 h 307777"/>
                        <a:gd name="connsiteX6" fmla="*/ 0 w 543740"/>
                        <a:gd name="connsiteY6" fmla="*/ 0 h 30777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543740" h="307777" extrusionOk="0">
                          <a:moveTo>
                            <a:pt x="0" y="0"/>
                          </a:moveTo>
                          <a:cubicBezTo>
                            <a:pt x="94766" y="-2447"/>
                            <a:pt x="195413" y="6335"/>
                            <a:pt x="277307" y="0"/>
                          </a:cubicBezTo>
                          <a:cubicBezTo>
                            <a:pt x="360803" y="-6429"/>
                            <a:pt x="436478" y="3347"/>
                            <a:pt x="543740" y="0"/>
                          </a:cubicBezTo>
                          <a:cubicBezTo>
                            <a:pt x="548747" y="151695"/>
                            <a:pt x="557461" y="195198"/>
                            <a:pt x="543740" y="307777"/>
                          </a:cubicBezTo>
                          <a:cubicBezTo>
                            <a:pt x="482053" y="320416"/>
                            <a:pt x="376529" y="308088"/>
                            <a:pt x="260995" y="307777"/>
                          </a:cubicBezTo>
                          <a:cubicBezTo>
                            <a:pt x="140186" y="302767"/>
                            <a:pt x="82782" y="312063"/>
                            <a:pt x="0" y="307777"/>
                          </a:cubicBezTo>
                          <a:cubicBezTo>
                            <a:pt x="-3780" y="192266"/>
                            <a:pt x="3260" y="72564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녹음</a:t>
              </a:r>
              <a:endPara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52764513-1C05-4B4A-9493-05A90EC9D14B}"/>
                </a:ext>
              </a:extLst>
            </p:cNvPr>
            <p:cNvCxnSpPr>
              <a:cxnSpLocks/>
            </p:cNvCxnSpPr>
            <p:nvPr/>
          </p:nvCxnSpPr>
          <p:spPr>
            <a:xfrm>
              <a:off x="5212527" y="2311589"/>
              <a:ext cx="0" cy="2509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52E6DB1E-BC1A-4994-9983-16196EBA976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49453" y="2769840"/>
              <a:ext cx="2003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F448C887-C1BE-479F-8332-79FC05B4513E}"/>
                </a:ext>
              </a:extLst>
            </p:cNvPr>
            <p:cNvCxnSpPr>
              <a:cxnSpLocks/>
            </p:cNvCxnSpPr>
            <p:nvPr/>
          </p:nvCxnSpPr>
          <p:spPr>
            <a:xfrm>
              <a:off x="1793530" y="2907681"/>
              <a:ext cx="0" cy="4404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B95AC868-A226-4DEC-A871-9E20726F3BF0}"/>
                </a:ext>
              </a:extLst>
            </p:cNvPr>
            <p:cNvCxnSpPr>
              <a:cxnSpLocks/>
            </p:cNvCxnSpPr>
            <p:nvPr/>
          </p:nvCxnSpPr>
          <p:spPr>
            <a:xfrm>
              <a:off x="4749453" y="2769840"/>
              <a:ext cx="0" cy="13867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D46D94D3-41CE-4096-B0E0-46EDF6ED8B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09299" y="3512928"/>
              <a:ext cx="179536" cy="10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38AB4C53-69C8-4611-8F99-B7CBE3DAE7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49453" y="4147572"/>
              <a:ext cx="179536" cy="10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DB352F7C-AF89-488B-B56E-86DBF7638AF1}"/>
                </a:ext>
              </a:extLst>
            </p:cNvPr>
            <p:cNvCxnSpPr>
              <a:cxnSpLocks/>
            </p:cNvCxnSpPr>
            <p:nvPr/>
          </p:nvCxnSpPr>
          <p:spPr>
            <a:xfrm>
              <a:off x="7403664" y="2923728"/>
              <a:ext cx="0" cy="43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BF5B3726-CFD2-44C6-99CC-871DFFCD9C9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413077" y="3129179"/>
              <a:ext cx="2754093" cy="1054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id="{82361B09-9285-42EE-8119-8569B8460C8C}"/>
                </a:ext>
              </a:extLst>
            </p:cNvPr>
            <p:cNvCxnSpPr>
              <a:cxnSpLocks/>
            </p:cNvCxnSpPr>
            <p:nvPr/>
          </p:nvCxnSpPr>
          <p:spPr>
            <a:xfrm>
              <a:off x="8749968" y="3139728"/>
              <a:ext cx="0" cy="21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68E43DBA-1895-4FD4-B1F3-D3A6E85E6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160900" y="3129179"/>
              <a:ext cx="0" cy="21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5B7BC062-B097-4A91-B8BC-4B8A962592FC}"/>
                </a:ext>
              </a:extLst>
            </p:cNvPr>
            <p:cNvCxnSpPr>
              <a:cxnSpLocks/>
            </p:cNvCxnSpPr>
            <p:nvPr/>
          </p:nvCxnSpPr>
          <p:spPr>
            <a:xfrm>
              <a:off x="6809299" y="3518108"/>
              <a:ext cx="0" cy="25114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A957A436-2952-4EEE-B08E-CD9278EF21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08044" y="4398572"/>
              <a:ext cx="179536" cy="10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03852C00-E6BC-4366-B19F-D2C0FE56E5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08044" y="5222466"/>
              <a:ext cx="179536" cy="10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20BC012C-9F65-40A8-A733-A17C082B70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12652" y="6023883"/>
              <a:ext cx="216000" cy="103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6E3B73A0-6762-4438-B17D-4CC17D18A8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61763" y="4392391"/>
              <a:ext cx="344385" cy="103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70668DD6-0F43-4A8D-858A-0D3BDA67E4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01026" y="5992861"/>
              <a:ext cx="1189101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E4DDEFB9-C430-4CDE-80D2-EC1D101BFA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49453" y="3501032"/>
              <a:ext cx="179536" cy="10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14643642-0C30-44B8-BC20-80B71DC8BF59}"/>
                </a:ext>
              </a:extLst>
            </p:cNvPr>
            <p:cNvCxnSpPr>
              <a:cxnSpLocks/>
            </p:cNvCxnSpPr>
            <p:nvPr/>
          </p:nvCxnSpPr>
          <p:spPr>
            <a:xfrm>
              <a:off x="1782601" y="2311589"/>
              <a:ext cx="562106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DDBA34E0-6AB8-4A9B-87B3-B277966BE6AC}"/>
                </a:ext>
              </a:extLst>
            </p:cNvPr>
            <p:cNvCxnSpPr>
              <a:cxnSpLocks/>
            </p:cNvCxnSpPr>
            <p:nvPr/>
          </p:nvCxnSpPr>
          <p:spPr>
            <a:xfrm>
              <a:off x="7403664" y="2311589"/>
              <a:ext cx="0" cy="24209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A00DF461-07F2-4316-8DF0-AAA96AA1B21C}"/>
                </a:ext>
              </a:extLst>
            </p:cNvPr>
            <p:cNvCxnSpPr>
              <a:cxnSpLocks/>
            </p:cNvCxnSpPr>
            <p:nvPr/>
          </p:nvCxnSpPr>
          <p:spPr>
            <a:xfrm>
              <a:off x="4111387" y="2311589"/>
              <a:ext cx="0" cy="24209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CA27D431-2FB2-4877-A45E-4EAC64C03CED}"/>
                </a:ext>
              </a:extLst>
            </p:cNvPr>
            <p:cNvCxnSpPr>
              <a:cxnSpLocks/>
            </p:cNvCxnSpPr>
            <p:nvPr/>
          </p:nvCxnSpPr>
          <p:spPr>
            <a:xfrm>
              <a:off x="2884339" y="2311589"/>
              <a:ext cx="0" cy="24209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20224A24-C658-495C-A0F7-2EA266F01EB9}"/>
                </a:ext>
              </a:extLst>
            </p:cNvPr>
            <p:cNvCxnSpPr>
              <a:cxnSpLocks/>
            </p:cNvCxnSpPr>
            <p:nvPr/>
          </p:nvCxnSpPr>
          <p:spPr>
            <a:xfrm>
              <a:off x="1792379" y="2311589"/>
              <a:ext cx="0" cy="24209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9A9C794A-B4DD-4E98-A87A-9BFC823665E1}"/>
                </a:ext>
              </a:extLst>
            </p:cNvPr>
            <p:cNvSpPr txBox="1"/>
            <p:nvPr/>
          </p:nvSpPr>
          <p:spPr>
            <a:xfrm>
              <a:off x="5587538" y="1751780"/>
              <a:ext cx="941520" cy="329863"/>
            </a:xfrm>
            <a:custGeom>
              <a:avLst/>
              <a:gdLst>
                <a:gd name="connsiteX0" fmla="*/ 0 w 941520"/>
                <a:gd name="connsiteY0" fmla="*/ 0 h 329863"/>
                <a:gd name="connsiteX1" fmla="*/ 480174 w 941520"/>
                <a:gd name="connsiteY1" fmla="*/ 0 h 329863"/>
                <a:gd name="connsiteX2" fmla="*/ 941520 w 941520"/>
                <a:gd name="connsiteY2" fmla="*/ 0 h 329863"/>
                <a:gd name="connsiteX3" fmla="*/ 941520 w 941520"/>
                <a:gd name="connsiteY3" fmla="*/ 329863 h 329863"/>
                <a:gd name="connsiteX4" fmla="*/ 451929 w 941520"/>
                <a:gd name="connsiteY4" fmla="*/ 329863 h 329863"/>
                <a:gd name="connsiteX5" fmla="*/ 0 w 941520"/>
                <a:gd name="connsiteY5" fmla="*/ 329863 h 329863"/>
                <a:gd name="connsiteX6" fmla="*/ 0 w 941520"/>
                <a:gd name="connsiteY6" fmla="*/ 0 h 329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41520" h="329863" fill="none" extrusionOk="0">
                  <a:moveTo>
                    <a:pt x="0" y="0"/>
                  </a:moveTo>
                  <a:cubicBezTo>
                    <a:pt x="159978" y="-28346"/>
                    <a:pt x="327842" y="-729"/>
                    <a:pt x="480174" y="0"/>
                  </a:cubicBezTo>
                  <a:cubicBezTo>
                    <a:pt x="648920" y="8943"/>
                    <a:pt x="746473" y="7643"/>
                    <a:pt x="941520" y="0"/>
                  </a:cubicBezTo>
                  <a:cubicBezTo>
                    <a:pt x="937438" y="160776"/>
                    <a:pt x="958543" y="201369"/>
                    <a:pt x="941520" y="329863"/>
                  </a:cubicBezTo>
                  <a:cubicBezTo>
                    <a:pt x="862705" y="334186"/>
                    <a:pt x="640940" y="350863"/>
                    <a:pt x="451929" y="329863"/>
                  </a:cubicBezTo>
                  <a:cubicBezTo>
                    <a:pt x="266097" y="347394"/>
                    <a:pt x="155743" y="348560"/>
                    <a:pt x="0" y="329863"/>
                  </a:cubicBezTo>
                  <a:cubicBezTo>
                    <a:pt x="-7610" y="193579"/>
                    <a:pt x="-4139" y="94672"/>
                    <a:pt x="0" y="0"/>
                  </a:cubicBezTo>
                  <a:close/>
                </a:path>
                <a:path w="941520" h="329863" stroke="0" extrusionOk="0">
                  <a:moveTo>
                    <a:pt x="0" y="0"/>
                  </a:moveTo>
                  <a:cubicBezTo>
                    <a:pt x="156864" y="-3080"/>
                    <a:pt x="344292" y="10319"/>
                    <a:pt x="480174" y="0"/>
                  </a:cubicBezTo>
                  <a:cubicBezTo>
                    <a:pt x="620826" y="-10162"/>
                    <a:pt x="741649" y="28712"/>
                    <a:pt x="941520" y="0"/>
                  </a:cubicBezTo>
                  <a:cubicBezTo>
                    <a:pt x="955508" y="158410"/>
                    <a:pt x="966391" y="203276"/>
                    <a:pt x="941520" y="329863"/>
                  </a:cubicBezTo>
                  <a:cubicBezTo>
                    <a:pt x="841573" y="344470"/>
                    <a:pt x="670888" y="385348"/>
                    <a:pt x="451929" y="329863"/>
                  </a:cubicBezTo>
                  <a:cubicBezTo>
                    <a:pt x="234119" y="305896"/>
                    <a:pt x="150504" y="312949"/>
                    <a:pt x="0" y="329863"/>
                  </a:cubicBezTo>
                  <a:cubicBezTo>
                    <a:pt x="38" y="190066"/>
                    <a:pt x="5182" y="101840"/>
                    <a:pt x="0" y="0"/>
                  </a:cubicBezTo>
                  <a:close/>
                </a:path>
              </a:pathLst>
            </a:custGeom>
            <a:solidFill>
              <a:srgbClr val="FFF8E5"/>
            </a:solidFill>
            <a:ln w="19050">
              <a:solidFill>
                <a:srgbClr val="E6AF00"/>
              </a:solidFill>
              <a:prstDash val="solid"/>
              <a:extLst>
                <a:ext uri="{C807C97D-BFC1-408E-A445-0C87EB9F89A2}">
                  <ask:lineSketchStyleProps xmlns:ask="http://schemas.microsoft.com/office/drawing/2018/sketchyshapes" sd="1368091205">
                    <a:custGeom>
                      <a:avLst/>
                      <a:gdLst>
                        <a:gd name="connsiteX0" fmla="*/ 0 w 902811"/>
                        <a:gd name="connsiteY0" fmla="*/ 0 h 307777"/>
                        <a:gd name="connsiteX1" fmla="*/ 460433 w 902811"/>
                        <a:gd name="connsiteY1" fmla="*/ 0 h 307777"/>
                        <a:gd name="connsiteX2" fmla="*/ 902811 w 902811"/>
                        <a:gd name="connsiteY2" fmla="*/ 0 h 307777"/>
                        <a:gd name="connsiteX3" fmla="*/ 902811 w 902811"/>
                        <a:gd name="connsiteY3" fmla="*/ 307777 h 307777"/>
                        <a:gd name="connsiteX4" fmla="*/ 433349 w 902811"/>
                        <a:gd name="connsiteY4" fmla="*/ 307777 h 307777"/>
                        <a:gd name="connsiteX5" fmla="*/ 0 w 902811"/>
                        <a:gd name="connsiteY5" fmla="*/ 307777 h 307777"/>
                        <a:gd name="connsiteX6" fmla="*/ 0 w 902811"/>
                        <a:gd name="connsiteY6" fmla="*/ 0 h 30777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902811" h="307777" extrusionOk="0">
                          <a:moveTo>
                            <a:pt x="0" y="0"/>
                          </a:moveTo>
                          <a:cubicBezTo>
                            <a:pt x="143209" y="-2488"/>
                            <a:pt x="319964" y="7766"/>
                            <a:pt x="460433" y="0"/>
                          </a:cubicBezTo>
                          <a:cubicBezTo>
                            <a:pt x="609986" y="-6456"/>
                            <a:pt x="725563" y="10802"/>
                            <a:pt x="902811" y="0"/>
                          </a:cubicBezTo>
                          <a:cubicBezTo>
                            <a:pt x="906321" y="152731"/>
                            <a:pt x="920585" y="197092"/>
                            <a:pt x="902811" y="307777"/>
                          </a:cubicBezTo>
                          <a:cubicBezTo>
                            <a:pt x="795189" y="320438"/>
                            <a:pt x="635999" y="340508"/>
                            <a:pt x="433349" y="307777"/>
                          </a:cubicBezTo>
                          <a:cubicBezTo>
                            <a:pt x="239377" y="305300"/>
                            <a:pt x="138104" y="305552"/>
                            <a:pt x="0" y="307777"/>
                          </a:cubicBezTo>
                          <a:cubicBezTo>
                            <a:pt x="-4442" y="186118"/>
                            <a:pt x="5185" y="85051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회원가입</a:t>
              </a:r>
              <a:endPara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8F2D1324-9349-4AF0-B0A0-DF30900B6A5F}"/>
                </a:ext>
              </a:extLst>
            </p:cNvPr>
            <p:cNvCxnSpPr>
              <a:cxnSpLocks/>
            </p:cNvCxnSpPr>
            <p:nvPr/>
          </p:nvCxnSpPr>
          <p:spPr>
            <a:xfrm>
              <a:off x="5161381" y="1890662"/>
              <a:ext cx="43281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7E398597-9145-476F-B0A2-C5FFDEA687B7}"/>
                </a:ext>
              </a:extLst>
            </p:cNvPr>
            <p:cNvCxnSpPr>
              <a:cxnSpLocks/>
            </p:cNvCxnSpPr>
            <p:nvPr/>
          </p:nvCxnSpPr>
          <p:spPr>
            <a:xfrm>
              <a:off x="4693467" y="2074458"/>
              <a:ext cx="0" cy="2509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FEFEAD57-ADE9-4AEA-A981-06FF6E0845B2}"/>
              </a:ext>
            </a:extLst>
          </p:cNvPr>
          <p:cNvSpPr/>
          <p:nvPr/>
        </p:nvSpPr>
        <p:spPr>
          <a:xfrm>
            <a:off x="373224" y="342857"/>
            <a:ext cx="326572" cy="77022"/>
          </a:xfrm>
          <a:prstGeom prst="rect">
            <a:avLst/>
          </a:prstGeom>
          <a:solidFill>
            <a:srgbClr val="E8C649"/>
          </a:solidFill>
          <a:ln>
            <a:solidFill>
              <a:srgbClr val="E8C6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319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9B1138A0-ADD5-43A3-9803-D2A0413639EC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268023" y="594795"/>
            <a:ext cx="5682761" cy="2725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화면 구성</a:t>
            </a:r>
            <a:endParaRPr lang="ko-KR" altLang="en-US" sz="1400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950784" y="594795"/>
            <a:ext cx="2863362" cy="2725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설명</a:t>
            </a:r>
            <a:endParaRPr lang="ko-KR" altLang="en-US" sz="1400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469EEE2-C529-4D10-814F-C98749C6DE19}"/>
              </a:ext>
            </a:extLst>
          </p:cNvPr>
          <p:cNvSpPr/>
          <p:nvPr/>
        </p:nvSpPr>
        <p:spPr>
          <a:xfrm>
            <a:off x="268023" y="867357"/>
            <a:ext cx="5682761" cy="5701394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0EBEEAC-0148-4D5E-9A14-99DA0D19E9DC}"/>
              </a:ext>
            </a:extLst>
          </p:cNvPr>
          <p:cNvSpPr/>
          <p:nvPr/>
        </p:nvSpPr>
        <p:spPr>
          <a:xfrm>
            <a:off x="5950784" y="867357"/>
            <a:ext cx="2866763" cy="5701394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E89CDF-9DA4-422D-A98F-A34C10648E76}"/>
              </a:ext>
            </a:extLst>
          </p:cNvPr>
          <p:cNvSpPr txBox="1"/>
          <p:nvPr/>
        </p:nvSpPr>
        <p:spPr>
          <a:xfrm>
            <a:off x="506871" y="1131618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설정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48880B7-6053-4C9C-9377-858AFCD5B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0509" y="1500950"/>
            <a:ext cx="2149974" cy="4425056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4BB0EF6D-CA82-4FDB-A5EC-955107BE6578}"/>
              </a:ext>
            </a:extLst>
          </p:cNvPr>
          <p:cNvSpPr>
            <a:spLocks noChangeAspect="1"/>
          </p:cNvSpPr>
          <p:nvPr/>
        </p:nvSpPr>
        <p:spPr>
          <a:xfrm>
            <a:off x="2224789" y="2387634"/>
            <a:ext cx="190954" cy="190954"/>
          </a:xfrm>
          <a:prstGeom prst="ellipse">
            <a:avLst/>
          </a:prstGeom>
          <a:solidFill>
            <a:srgbClr val="0070C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10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17997CBF-3FA9-480D-B71C-12214EA88B03}"/>
              </a:ext>
            </a:extLst>
          </p:cNvPr>
          <p:cNvSpPr>
            <a:spLocks noChangeAspect="1"/>
          </p:cNvSpPr>
          <p:nvPr/>
        </p:nvSpPr>
        <p:spPr>
          <a:xfrm>
            <a:off x="2224789" y="3090319"/>
            <a:ext cx="190954" cy="190954"/>
          </a:xfrm>
          <a:prstGeom prst="ellipse">
            <a:avLst/>
          </a:prstGeom>
          <a:solidFill>
            <a:srgbClr val="0070C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10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9926D73-FA61-4364-87A3-07BDDF9F3C8A}"/>
              </a:ext>
            </a:extLst>
          </p:cNvPr>
          <p:cNvSpPr>
            <a:spLocks noChangeAspect="1"/>
          </p:cNvSpPr>
          <p:nvPr/>
        </p:nvSpPr>
        <p:spPr>
          <a:xfrm>
            <a:off x="2224789" y="3793004"/>
            <a:ext cx="190954" cy="190954"/>
          </a:xfrm>
          <a:prstGeom prst="ellipse">
            <a:avLst/>
          </a:prstGeom>
          <a:solidFill>
            <a:srgbClr val="0070C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10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CB8D479-6F07-4BAD-8B59-B6D42614CAAC}"/>
              </a:ext>
            </a:extLst>
          </p:cNvPr>
          <p:cNvSpPr>
            <a:spLocks noChangeAspect="1"/>
          </p:cNvSpPr>
          <p:nvPr/>
        </p:nvSpPr>
        <p:spPr>
          <a:xfrm>
            <a:off x="2224789" y="4433391"/>
            <a:ext cx="190954" cy="190954"/>
          </a:xfrm>
          <a:prstGeom prst="ellipse">
            <a:avLst/>
          </a:prstGeom>
          <a:solidFill>
            <a:srgbClr val="0070C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10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E862DC86-4684-4E73-9333-F5830CD68901}"/>
              </a:ext>
            </a:extLst>
          </p:cNvPr>
          <p:cNvSpPr>
            <a:spLocks noChangeAspect="1"/>
          </p:cNvSpPr>
          <p:nvPr/>
        </p:nvSpPr>
        <p:spPr>
          <a:xfrm>
            <a:off x="3980650" y="3090319"/>
            <a:ext cx="190954" cy="190954"/>
          </a:xfrm>
          <a:prstGeom prst="ellipse">
            <a:avLst/>
          </a:prstGeom>
          <a:solidFill>
            <a:srgbClr val="0070C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endParaRPr lang="ko-KR" altLang="en-US" sz="10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539B929-4A95-4ED3-8AE4-D967B2C9391E}"/>
              </a:ext>
            </a:extLst>
          </p:cNvPr>
          <p:cNvSpPr>
            <a:spLocks noChangeAspect="1"/>
          </p:cNvSpPr>
          <p:nvPr/>
        </p:nvSpPr>
        <p:spPr>
          <a:xfrm>
            <a:off x="3980650" y="3793004"/>
            <a:ext cx="190954" cy="190954"/>
          </a:xfrm>
          <a:prstGeom prst="ellipse">
            <a:avLst/>
          </a:prstGeom>
          <a:solidFill>
            <a:srgbClr val="0070C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endParaRPr lang="ko-KR" altLang="en-US" sz="10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7EE005A5-96C2-49B1-92FD-2666A2C04E54}"/>
              </a:ext>
            </a:extLst>
          </p:cNvPr>
          <p:cNvSpPr>
            <a:spLocks noChangeAspect="1"/>
          </p:cNvSpPr>
          <p:nvPr/>
        </p:nvSpPr>
        <p:spPr>
          <a:xfrm>
            <a:off x="3980650" y="4433391"/>
            <a:ext cx="190954" cy="190954"/>
          </a:xfrm>
          <a:prstGeom prst="ellipse">
            <a:avLst/>
          </a:prstGeom>
          <a:solidFill>
            <a:srgbClr val="0070C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</a:t>
            </a:r>
            <a:endParaRPr lang="ko-KR" altLang="en-US" sz="10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896B057-E82E-493F-82A4-266C62936382}"/>
              </a:ext>
            </a:extLst>
          </p:cNvPr>
          <p:cNvSpPr txBox="1"/>
          <p:nvPr/>
        </p:nvSpPr>
        <p:spPr>
          <a:xfrm>
            <a:off x="5961326" y="875058"/>
            <a:ext cx="2855731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6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600">
                <a:latin typeface="나눔스퀘어" panose="020B0600000101010101" pitchFamily="50" charset="-127"/>
                <a:ea typeface="나눔스퀘어" panose="020B0600000101010101" pitchFamily="50" charset="-127"/>
              </a:rPr>
              <a:t>1. </a:t>
            </a:r>
            <a:r>
              <a:rPr lang="ko-KR" altLang="en-US" sz="1600">
                <a:latin typeface="나눔스퀘어" panose="020B0600000101010101" pitchFamily="50" charset="-127"/>
                <a:ea typeface="나눔스퀘어" panose="020B0600000101010101" pitchFamily="50" charset="-127"/>
              </a:rPr>
              <a:t>테스트 페이지로 이동</a:t>
            </a:r>
            <a:br>
              <a:rPr lang="en-US" altLang="ko-KR" sz="1600"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140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400">
                <a:latin typeface="나눔스퀘어" panose="020B0600000101010101" pitchFamily="50" charset="-127"/>
                <a:ea typeface="나눔스퀘어" panose="020B0600000101010101" pitchFamily="50" charset="-127"/>
              </a:rPr>
              <a:t>앱 최초 실행 시 노이즈 캔슬링 테스트 화면</a:t>
            </a:r>
            <a:r>
              <a:rPr lang="en-US" altLang="ko-KR" sz="140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endParaRPr lang="en-US" altLang="ko-KR" sz="16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600">
                <a:latin typeface="나눔스퀘어" panose="020B0600000101010101" pitchFamily="50" charset="-127"/>
                <a:ea typeface="나눔스퀘어" panose="020B0600000101010101" pitchFamily="50" charset="-127"/>
              </a:rPr>
              <a:t>2. </a:t>
            </a:r>
            <a:r>
              <a:rPr lang="ko-KR" altLang="en-US" sz="1600">
                <a:latin typeface="나눔스퀘어" panose="020B0600000101010101" pitchFamily="50" charset="-127"/>
                <a:ea typeface="나눔스퀘어" panose="020B0600000101010101" pitchFamily="50" charset="-127"/>
              </a:rPr>
              <a:t>이용권 구매 페이지로 이동</a:t>
            </a:r>
            <a:endParaRPr lang="en-US" altLang="ko-KR" sz="16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60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  <a:p>
            <a:r>
              <a:rPr lang="en-US" altLang="ko-KR" sz="1600">
                <a:latin typeface="나눔스퀘어" panose="020B0600000101010101" pitchFamily="50" charset="-127"/>
                <a:ea typeface="나눔스퀘어" panose="020B0600000101010101" pitchFamily="50" charset="-127"/>
              </a:rPr>
              <a:t>3. </a:t>
            </a:r>
            <a:r>
              <a:rPr lang="ko-KR" altLang="en-US" sz="1600">
                <a:latin typeface="나눔스퀘어" panose="020B0600000101010101" pitchFamily="50" charset="-127"/>
                <a:ea typeface="나눔스퀘어" panose="020B0600000101010101" pitchFamily="50" charset="-127"/>
              </a:rPr>
              <a:t>계정 설정 페이지로 이동</a:t>
            </a:r>
            <a:endParaRPr lang="en-US" altLang="ko-KR" sz="16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6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600">
                <a:latin typeface="나눔스퀘어" panose="020B0600000101010101" pitchFamily="50" charset="-127"/>
                <a:ea typeface="나눔스퀘어" panose="020B0600000101010101" pitchFamily="50" charset="-127"/>
              </a:rPr>
              <a:t>4. </a:t>
            </a:r>
            <a:r>
              <a:rPr lang="ko-KR" altLang="en-US" sz="1600">
                <a:latin typeface="나눔스퀘어" panose="020B0600000101010101" pitchFamily="50" charset="-127"/>
                <a:ea typeface="나눔스퀘어" panose="020B0600000101010101" pitchFamily="50" charset="-127"/>
              </a:rPr>
              <a:t>전화 잔량 페이지로 이동</a:t>
            </a:r>
            <a:endParaRPr lang="en-US" altLang="ko-KR" sz="16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6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600">
                <a:latin typeface="나눔스퀘어" panose="020B0600000101010101" pitchFamily="50" charset="-127"/>
                <a:ea typeface="나눔스퀘어" panose="020B0600000101010101" pitchFamily="50" charset="-127"/>
              </a:rPr>
              <a:t>5. </a:t>
            </a:r>
            <a:r>
              <a:rPr lang="ko-KR" altLang="en-US" sz="1600">
                <a:latin typeface="나눔스퀘어" panose="020B0600000101010101" pitchFamily="50" charset="-127"/>
                <a:ea typeface="나눔스퀘어" panose="020B0600000101010101" pitchFamily="50" charset="-127"/>
              </a:rPr>
              <a:t>개인 정보 관리 페이지로 이동</a:t>
            </a:r>
            <a:endParaRPr lang="en-US" altLang="ko-KR" sz="16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6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600">
                <a:latin typeface="나눔스퀘어" panose="020B0600000101010101" pitchFamily="50" charset="-127"/>
                <a:ea typeface="나눔스퀘어" panose="020B0600000101010101" pitchFamily="50" charset="-127"/>
              </a:rPr>
              <a:t>6. </a:t>
            </a:r>
            <a:r>
              <a:rPr lang="ko-KR" altLang="en-US" sz="1600">
                <a:latin typeface="나눔스퀘어" panose="020B0600000101010101" pitchFamily="50" charset="-127"/>
                <a:ea typeface="나눔스퀘어" panose="020B0600000101010101" pitchFamily="50" charset="-127"/>
              </a:rPr>
              <a:t>연결 장치 확인 페이지로 이동</a:t>
            </a:r>
            <a:endParaRPr lang="en-US" altLang="ko-KR" sz="16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6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600">
                <a:latin typeface="나눔스퀘어" panose="020B0600000101010101" pitchFamily="50" charset="-127"/>
                <a:ea typeface="나눔스퀘어" panose="020B0600000101010101" pitchFamily="50" charset="-127"/>
              </a:rPr>
              <a:t>7. </a:t>
            </a:r>
            <a:r>
              <a:rPr lang="ko-KR" altLang="en-US" sz="1600">
                <a:latin typeface="나눔스퀘어" panose="020B0600000101010101" pitchFamily="50" charset="-127"/>
                <a:ea typeface="나눔스퀘어" panose="020B0600000101010101" pitchFamily="50" charset="-127"/>
              </a:rPr>
              <a:t>도움말 및 고객센터 페이지로 이동</a:t>
            </a:r>
            <a:endParaRPr lang="en-US" altLang="ko-KR" sz="16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5297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9B1138A0-ADD5-43A3-9803-D2A0413639EC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268023" y="594795"/>
            <a:ext cx="5682761" cy="2725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화면 구성</a:t>
            </a:r>
            <a:endParaRPr lang="ko-KR" altLang="en-US" sz="1400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950784" y="594795"/>
            <a:ext cx="2863362" cy="2725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설명</a:t>
            </a:r>
            <a:endParaRPr lang="ko-KR" altLang="en-US" sz="1400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469EEE2-C529-4D10-814F-C98749C6DE19}"/>
              </a:ext>
            </a:extLst>
          </p:cNvPr>
          <p:cNvSpPr/>
          <p:nvPr/>
        </p:nvSpPr>
        <p:spPr>
          <a:xfrm>
            <a:off x="268023" y="867357"/>
            <a:ext cx="5682761" cy="5701394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0EBEEAC-0148-4D5E-9A14-99DA0D19E9DC}"/>
              </a:ext>
            </a:extLst>
          </p:cNvPr>
          <p:cNvSpPr/>
          <p:nvPr/>
        </p:nvSpPr>
        <p:spPr>
          <a:xfrm>
            <a:off x="5950784" y="867357"/>
            <a:ext cx="2866763" cy="5701394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DA8C60-6C96-4FDF-AFF7-F7BC102B6198}"/>
              </a:ext>
            </a:extLst>
          </p:cNvPr>
          <p:cNvSpPr txBox="1"/>
          <p:nvPr/>
        </p:nvSpPr>
        <p:spPr>
          <a:xfrm>
            <a:off x="506871" y="1131611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팝업창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24AEC15-40BB-4AEC-BC1A-06EED7E99271}"/>
              </a:ext>
            </a:extLst>
          </p:cNvPr>
          <p:cNvGrpSpPr/>
          <p:nvPr/>
        </p:nvGrpSpPr>
        <p:grpSpPr>
          <a:xfrm>
            <a:off x="2048485" y="1709944"/>
            <a:ext cx="2127681" cy="4403053"/>
            <a:chOff x="3470217" y="1876387"/>
            <a:chExt cx="2127681" cy="4403053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1B08A584-F9E7-4F8B-AABA-B4E1C0D9B8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70217" y="1876387"/>
              <a:ext cx="2127681" cy="4403053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BD40517A-D3DF-44AA-9151-8ECE8EA272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6943"/>
            <a:stretch/>
          </p:blipFill>
          <p:spPr>
            <a:xfrm>
              <a:off x="3615673" y="2234107"/>
              <a:ext cx="1897033" cy="3131572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C98C4BB4-B407-425F-B40A-CB1B9EF4B2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55976" y="2011681"/>
              <a:ext cx="1744494" cy="149584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659813E7-0ED2-4FE7-9D91-B8BE06C176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1104" t="997" r="18233" b="92928"/>
            <a:stretch/>
          </p:blipFill>
          <p:spPr>
            <a:xfrm>
              <a:off x="4748784" y="2002378"/>
              <a:ext cx="391983" cy="204449"/>
            </a:xfrm>
            <a:prstGeom prst="rect">
              <a:avLst/>
            </a:prstGeom>
          </p:spPr>
        </p:pic>
      </p:grpSp>
      <p:sp>
        <p:nvSpPr>
          <p:cNvPr id="14" name="타원 13">
            <a:extLst>
              <a:ext uri="{FF2B5EF4-FFF2-40B4-BE49-F238E27FC236}">
                <a16:creationId xmlns:a16="http://schemas.microsoft.com/office/drawing/2014/main" id="{A32BD6A2-8918-47A7-BDDC-8F8365EA4D29}"/>
              </a:ext>
            </a:extLst>
          </p:cNvPr>
          <p:cNvSpPr>
            <a:spLocks noChangeAspect="1"/>
          </p:cNvSpPr>
          <p:nvPr/>
        </p:nvSpPr>
        <p:spPr>
          <a:xfrm>
            <a:off x="3883261" y="2506553"/>
            <a:ext cx="190954" cy="190954"/>
          </a:xfrm>
          <a:prstGeom prst="ellipse">
            <a:avLst/>
          </a:prstGeom>
          <a:solidFill>
            <a:srgbClr val="0070C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10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4D242D6F-D87F-4A41-8D85-6B4E582E3279}"/>
              </a:ext>
            </a:extLst>
          </p:cNvPr>
          <p:cNvSpPr>
            <a:spLocks noChangeAspect="1"/>
          </p:cNvSpPr>
          <p:nvPr/>
        </p:nvSpPr>
        <p:spPr>
          <a:xfrm>
            <a:off x="2994869" y="2506553"/>
            <a:ext cx="190954" cy="190954"/>
          </a:xfrm>
          <a:prstGeom prst="ellipse">
            <a:avLst/>
          </a:prstGeom>
          <a:solidFill>
            <a:srgbClr val="0070C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10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BB5810-54A3-4575-9A2D-61D89C881AF3}"/>
              </a:ext>
            </a:extLst>
          </p:cNvPr>
          <p:cNvSpPr txBox="1"/>
          <p:nvPr/>
        </p:nvSpPr>
        <p:spPr>
          <a:xfrm>
            <a:off x="5961326" y="875051"/>
            <a:ext cx="285573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6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600">
                <a:latin typeface="나눔스퀘어" panose="020B0600000101010101" pitchFamily="50" charset="-127"/>
                <a:ea typeface="나눔스퀘어" panose="020B0600000101010101" pitchFamily="50" charset="-127"/>
              </a:rPr>
              <a:t>1. </a:t>
            </a:r>
            <a:r>
              <a:rPr lang="ko-KR" altLang="en-US" sz="1600">
                <a:latin typeface="나눔스퀘어" panose="020B0600000101010101" pitchFamily="50" charset="-127"/>
                <a:ea typeface="나눔스퀘어" panose="020B0600000101010101" pitchFamily="50" charset="-127"/>
              </a:rPr>
              <a:t>통화자 정보 표시</a:t>
            </a:r>
            <a:r>
              <a:rPr lang="en-US" altLang="ko-KR" sz="160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>
                <a:latin typeface="나눔스퀘어" panose="020B0600000101010101" pitchFamily="50" charset="-127"/>
                <a:ea typeface="나눔스퀘어" panose="020B0600000101010101" pitchFamily="50" charset="-127"/>
              </a:rPr>
              <a:t>클릭 시 노프 어플리케이션으로 이동</a:t>
            </a:r>
          </a:p>
          <a:p>
            <a:endParaRPr lang="en-US" altLang="ko-KR" sz="16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600">
                <a:latin typeface="나눔스퀘어" panose="020B0600000101010101" pitchFamily="50" charset="-127"/>
                <a:ea typeface="나눔스퀘어" panose="020B0600000101010101" pitchFamily="50" charset="-127"/>
              </a:rPr>
              <a:t>2.</a:t>
            </a:r>
            <a:r>
              <a:rPr lang="ko-KR" altLang="en-US" sz="1600">
                <a:latin typeface="나눔스퀘어" panose="020B0600000101010101" pitchFamily="50" charset="-127"/>
                <a:ea typeface="나눔스퀘어" panose="020B0600000101010101" pitchFamily="50" charset="-127"/>
              </a:rPr>
              <a:t> 노프 </a:t>
            </a:r>
            <a:r>
              <a:rPr lang="en-US" altLang="ko-KR" sz="1600">
                <a:latin typeface="나눔스퀘어" panose="020B0600000101010101" pitchFamily="50" charset="-127"/>
                <a:ea typeface="나눔스퀘어" panose="020B0600000101010101" pitchFamily="50" charset="-127"/>
              </a:rPr>
              <a:t>on/off </a:t>
            </a:r>
            <a:r>
              <a:rPr lang="ko-KR" altLang="en-US" sz="1600">
                <a:latin typeface="나눔스퀘어" panose="020B0600000101010101" pitchFamily="50" charset="-127"/>
                <a:ea typeface="나눔스퀘어" panose="020B0600000101010101" pitchFamily="50" charset="-127"/>
              </a:rPr>
              <a:t>조절하는 토글 스위치</a:t>
            </a:r>
            <a:endParaRPr lang="en-US" altLang="ko-KR" sz="16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7829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9B1138A0-ADD5-43A3-9803-D2A0413639EC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268023" y="594795"/>
            <a:ext cx="5682761" cy="2725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화면 구성</a:t>
            </a:r>
            <a:endParaRPr lang="ko-KR" altLang="en-US" sz="1400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950784" y="594795"/>
            <a:ext cx="2863362" cy="2725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설명</a:t>
            </a:r>
            <a:endParaRPr lang="ko-KR" altLang="en-US" sz="1400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8412F5F-5CA4-4F29-BE04-337B58E2DD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0217" y="1540485"/>
            <a:ext cx="2127681" cy="440305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2B79B67-BB26-44DC-8D2A-61EE04A53802}"/>
              </a:ext>
            </a:extLst>
          </p:cNvPr>
          <p:cNvSpPr txBox="1"/>
          <p:nvPr/>
        </p:nvSpPr>
        <p:spPr>
          <a:xfrm>
            <a:off x="5950789" y="867357"/>
            <a:ext cx="2863357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/>
            <a:endParaRPr lang="en-US" altLang="ko-KR" sz="16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just" latinLnBrk="1"/>
            <a:r>
              <a:rPr lang="en-US" altLang="ko-KR" sz="1600"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r>
              <a:rPr lang="ko-KR" altLang="en-US" sz="1600">
                <a:latin typeface="나눔스퀘어" panose="020B0600000101010101" pitchFamily="50" charset="-127"/>
                <a:ea typeface="나눔스퀘어" panose="020B0600000101010101" pitchFamily="50" charset="-127"/>
              </a:rPr>
              <a:t>좌측 화면에 위치한 어플리케이션</a:t>
            </a:r>
            <a:r>
              <a:rPr lang="en-US" altLang="ko-KR" sz="160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600">
                <a:latin typeface="나눔스퀘어" panose="020B0600000101010101" pitchFamily="50" charset="-127"/>
                <a:ea typeface="나눔스퀘어" panose="020B0600000101010101" pitchFamily="50" charset="-127"/>
              </a:rPr>
              <a:t>앱</a:t>
            </a:r>
            <a:r>
              <a:rPr lang="en-US" altLang="ko-KR" sz="160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1600">
                <a:latin typeface="나눔스퀘어" panose="020B0600000101010101" pitchFamily="50" charset="-127"/>
                <a:ea typeface="나눔스퀘어" panose="020B0600000101010101" pitchFamily="50" charset="-127"/>
              </a:rPr>
              <a:t> 클릭 시 앱 실행</a:t>
            </a:r>
            <a:endParaRPr lang="en-US" altLang="ko-KR" sz="16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just" latinLnBrk="1"/>
            <a:endParaRPr lang="en-US" altLang="ko-KR" sz="16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just" latinLnBrk="1"/>
            <a:r>
              <a:rPr lang="en-US" altLang="ko-KR" sz="1600"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r>
              <a:rPr lang="ko-KR" altLang="en-US" sz="1600">
                <a:latin typeface="나눔스퀘어" panose="020B0600000101010101" pitchFamily="50" charset="-127"/>
                <a:ea typeface="나눔스퀘어" panose="020B0600000101010101" pitchFamily="50" charset="-127"/>
              </a:rPr>
              <a:t>앱 실행 시 인트로 화면이 나옴</a:t>
            </a:r>
            <a:r>
              <a:rPr lang="en-US" altLang="ko-KR" sz="160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</a:p>
          <a:p>
            <a:pPr algn="just" latinLnBrk="1"/>
            <a:endParaRPr lang="en-US" altLang="ko-KR" sz="16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just" latinLnBrk="1"/>
            <a:r>
              <a:rPr lang="en-US" altLang="ko-KR" sz="1600"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r>
              <a:rPr lang="ko-KR" altLang="en-US" sz="1600">
                <a:latin typeface="나눔스퀘어" panose="020B0600000101010101" pitchFamily="50" charset="-127"/>
                <a:ea typeface="나눔스퀘어" panose="020B0600000101010101" pitchFamily="50" charset="-127"/>
              </a:rPr>
              <a:t>인트로 화면</a:t>
            </a:r>
            <a:r>
              <a:rPr lang="en-US" altLang="ko-KR" sz="1600">
                <a:latin typeface="나눔스퀘어" panose="020B0600000101010101" pitchFamily="50" charset="-127"/>
                <a:ea typeface="나눔스퀘어" panose="020B0600000101010101" pitchFamily="50" charset="-127"/>
              </a:rPr>
              <a:t>(1, 2 </a:t>
            </a:r>
            <a:r>
              <a:rPr lang="ko-KR" altLang="en-US" sz="1600">
                <a:latin typeface="나눔스퀘어" panose="020B0600000101010101" pitchFamily="50" charset="-127"/>
                <a:ea typeface="나눔스퀘어" panose="020B0600000101010101" pitchFamily="50" charset="-127"/>
              </a:rPr>
              <a:t>중 택 </a:t>
            </a:r>
            <a:r>
              <a:rPr lang="en-US" altLang="ko-KR" sz="1600">
                <a:latin typeface="나눔스퀘어" panose="020B0600000101010101" pitchFamily="50" charset="-127"/>
                <a:ea typeface="나눔스퀘어" panose="020B0600000101010101" pitchFamily="50" charset="-127"/>
              </a:rPr>
              <a:t>1)</a:t>
            </a:r>
          </a:p>
          <a:p>
            <a:pPr algn="just" latinLnBrk="1"/>
            <a:endParaRPr lang="en-US" altLang="ko-KR" sz="7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just" latinLnBrk="1"/>
            <a:r>
              <a:rPr lang="en-US" altLang="ko-KR" sz="1600">
                <a:latin typeface="나눔스퀘어" panose="020B0600000101010101" pitchFamily="50" charset="-127"/>
                <a:ea typeface="나눔스퀘어" panose="020B0600000101010101" pitchFamily="50" charset="-127"/>
              </a:rPr>
              <a:t>1.</a:t>
            </a:r>
          </a:p>
          <a:p>
            <a:pPr algn="just" latinLnBrk="1"/>
            <a:r>
              <a:rPr lang="ko-KR" altLang="en-US" sz="1600">
                <a:latin typeface="나눔스퀘어" panose="020B0600000101010101" pitchFamily="50" charset="-127"/>
                <a:ea typeface="나눔스퀘어" panose="020B0600000101010101" pitchFamily="50" charset="-127"/>
              </a:rPr>
              <a:t>우측 화면</a:t>
            </a:r>
            <a:r>
              <a:rPr lang="en-US" altLang="ko-KR" sz="160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600">
                <a:latin typeface="나눔스퀘어" panose="020B0600000101010101" pitchFamily="50" charset="-127"/>
                <a:ea typeface="나눔스퀘어" panose="020B0600000101010101" pitchFamily="50" charset="-127"/>
              </a:rPr>
              <a:t>로고와 </a:t>
            </a:r>
            <a:r>
              <a:rPr lang="en-US" altLang="ko-KR" sz="1600">
                <a:latin typeface="나눔스퀘어" panose="020B0600000101010101" pitchFamily="50" charset="-127"/>
                <a:ea typeface="나눔스퀘어" panose="020B0600000101010101" pitchFamily="50" charset="-127"/>
              </a:rPr>
              <a:t>‘</a:t>
            </a:r>
            <a:r>
              <a:rPr lang="ko-KR" altLang="en-US" sz="1600">
                <a:latin typeface="나눔스퀘어" panose="020B0600000101010101" pitchFamily="50" charset="-127"/>
                <a:ea typeface="나눔스퀘어" panose="020B0600000101010101" pitchFamily="50" charset="-127"/>
              </a:rPr>
              <a:t>어디서든 내 방처럼</a:t>
            </a:r>
            <a:r>
              <a:rPr lang="en-US" altLang="ko-KR" sz="1600">
                <a:latin typeface="나눔스퀘어" panose="020B0600000101010101" pitchFamily="50" charset="-127"/>
                <a:ea typeface="나눔스퀘어" panose="020B0600000101010101" pitchFamily="50" charset="-127"/>
              </a:rPr>
              <a:t>＇</a:t>
            </a:r>
            <a:r>
              <a:rPr lang="ko-KR" altLang="en-US" sz="1600">
                <a:latin typeface="나눔스퀘어" panose="020B0600000101010101" pitchFamily="50" charset="-127"/>
                <a:ea typeface="나눔스퀘어" panose="020B0600000101010101" pitchFamily="50" charset="-127"/>
              </a:rPr>
              <a:t>이라는 문장</a:t>
            </a:r>
            <a:r>
              <a:rPr lang="en-US" altLang="ko-KR" sz="160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1600">
                <a:latin typeface="나눔스퀘어" panose="020B0600000101010101" pitchFamily="50" charset="-127"/>
                <a:ea typeface="나눔스퀘어" panose="020B0600000101010101" pitchFamily="50" charset="-127"/>
              </a:rPr>
              <a:t>이 서서히 나타남</a:t>
            </a:r>
            <a:r>
              <a:rPr lang="en-US" altLang="ko-KR" sz="160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algn="just" latinLnBrk="1"/>
            <a:endParaRPr lang="en-US" altLang="ko-KR" sz="7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just" latinLnBrk="1"/>
            <a:r>
              <a:rPr lang="en-US" altLang="ko-KR" sz="1600">
                <a:latin typeface="나눔스퀘어" panose="020B0600000101010101" pitchFamily="50" charset="-127"/>
                <a:ea typeface="나눔스퀘어" panose="020B0600000101010101" pitchFamily="50" charset="-127"/>
              </a:rPr>
              <a:t>2.</a:t>
            </a:r>
          </a:p>
          <a:p>
            <a:pPr algn="just" latinLnBrk="1"/>
            <a:r>
              <a:rPr lang="ko-KR" altLang="en-US" sz="1600">
                <a:latin typeface="나눔스퀘어" panose="020B0600000101010101" pitchFamily="50" charset="-127"/>
                <a:ea typeface="나눔스퀘어" panose="020B0600000101010101" pitchFamily="50" charset="-127"/>
              </a:rPr>
              <a:t>로고를 활용한 애니메이션</a:t>
            </a:r>
            <a:r>
              <a:rPr lang="en-US" altLang="ko-KR" sz="160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600">
                <a:latin typeface="나눔스퀘어" panose="020B0600000101010101" pitchFamily="50" charset="-127"/>
                <a:ea typeface="나눔스퀘어" panose="020B0600000101010101" pitchFamily="50" charset="-127"/>
              </a:rPr>
              <a:t>직접 제작해둠</a:t>
            </a:r>
            <a:r>
              <a:rPr lang="en-US" altLang="ko-KR" sz="1600">
                <a:latin typeface="나눔스퀘어" panose="020B0600000101010101" pitchFamily="50" charset="-127"/>
                <a:ea typeface="나눔스퀘어" panose="020B0600000101010101" pitchFamily="50" charset="-127"/>
              </a:rPr>
              <a:t>) </a:t>
            </a:r>
            <a:r>
              <a:rPr lang="ko-KR" altLang="en-US" sz="1600">
                <a:latin typeface="나눔스퀘어" panose="020B0600000101010101" pitchFamily="50" charset="-127"/>
                <a:ea typeface="나눔스퀘어" panose="020B0600000101010101" pitchFamily="50" charset="-127"/>
              </a:rPr>
              <a:t>후 우측 화면과 같은 화면이 서서히 나타남</a:t>
            </a:r>
            <a:endParaRPr lang="en-US" altLang="ko-KR" sz="16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389A3E82-43C0-40CD-8703-DFC1A9740857}"/>
              </a:ext>
            </a:extLst>
          </p:cNvPr>
          <p:cNvSpPr/>
          <p:nvPr/>
        </p:nvSpPr>
        <p:spPr>
          <a:xfrm>
            <a:off x="682044" y="1606584"/>
            <a:ext cx="1997435" cy="428212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38BC1281-6643-4D3F-8C0B-5B3C52D7F403}"/>
              </a:ext>
            </a:extLst>
          </p:cNvPr>
          <p:cNvGrpSpPr/>
          <p:nvPr/>
        </p:nvGrpSpPr>
        <p:grpSpPr>
          <a:xfrm>
            <a:off x="2017081" y="2770617"/>
            <a:ext cx="506551" cy="706453"/>
            <a:chOff x="2103120" y="3345322"/>
            <a:chExt cx="506551" cy="706453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AA980F1F-35BD-4987-BA9D-21D9087603E1}"/>
                </a:ext>
              </a:extLst>
            </p:cNvPr>
            <p:cNvGrpSpPr/>
            <p:nvPr/>
          </p:nvGrpSpPr>
          <p:grpSpPr>
            <a:xfrm>
              <a:off x="2103120" y="3345322"/>
              <a:ext cx="506551" cy="506551"/>
              <a:chOff x="1054608" y="2922449"/>
              <a:chExt cx="506551" cy="506551"/>
            </a:xfrm>
          </p:grpSpPr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9C7F29B6-8CD2-42EF-9C80-304DA78A2B2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54608" y="2922449"/>
                <a:ext cx="506551" cy="50655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6" name="그림 15">
                <a:extLst>
                  <a:ext uri="{FF2B5EF4-FFF2-40B4-BE49-F238E27FC236}">
                    <a16:creationId xmlns:a16="http://schemas.microsoft.com/office/drawing/2014/main" id="{E12DEFB5-1F62-4CDB-A346-E05BAB9E5E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0" b="100000" l="0" r="100000">
                            <a14:foregroundMark x1="89163" y1="13382" x2="89163" y2="13382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1111963" y="3041903"/>
                <a:ext cx="394931" cy="269663"/>
              </a:xfrm>
              <a:prstGeom prst="rect">
                <a:avLst/>
              </a:prstGeom>
            </p:spPr>
          </p:pic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537D1D7-3E44-4A65-961D-C3EF3CAB77D2}"/>
                </a:ext>
              </a:extLst>
            </p:cNvPr>
            <p:cNvSpPr txBox="1"/>
            <p:nvPr/>
          </p:nvSpPr>
          <p:spPr>
            <a:xfrm>
              <a:off x="2188292" y="3836331"/>
              <a:ext cx="3706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>
                  <a:solidFill>
                    <a:schemeClr val="bg2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노프</a:t>
              </a:r>
            </a:p>
          </p:txBody>
        </p:sp>
      </p:grp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6886D7A1-15CA-4431-83A6-983AAA86F817}"/>
              </a:ext>
            </a:extLst>
          </p:cNvPr>
          <p:cNvSpPr/>
          <p:nvPr/>
        </p:nvSpPr>
        <p:spPr>
          <a:xfrm>
            <a:off x="2733964" y="2806431"/>
            <a:ext cx="750880" cy="506551"/>
          </a:xfrm>
          <a:prstGeom prst="rightArrow">
            <a:avLst/>
          </a:prstGeom>
          <a:solidFill>
            <a:srgbClr val="E8C649"/>
          </a:solidFill>
          <a:ln>
            <a:solidFill>
              <a:srgbClr val="E8C6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실행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469EEE2-C529-4D10-814F-C98749C6DE19}"/>
              </a:ext>
            </a:extLst>
          </p:cNvPr>
          <p:cNvSpPr/>
          <p:nvPr/>
        </p:nvSpPr>
        <p:spPr>
          <a:xfrm>
            <a:off x="268023" y="867357"/>
            <a:ext cx="5682761" cy="5701394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0EBEEAC-0148-4D5E-9A14-99DA0D19E9DC}"/>
              </a:ext>
            </a:extLst>
          </p:cNvPr>
          <p:cNvSpPr/>
          <p:nvPr/>
        </p:nvSpPr>
        <p:spPr>
          <a:xfrm>
            <a:off x="5950784" y="867357"/>
            <a:ext cx="2866763" cy="5701394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488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9B1138A0-ADD5-43A3-9803-D2A0413639EC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268023" y="594795"/>
            <a:ext cx="5682761" cy="2725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화면 구성</a:t>
            </a:r>
            <a:endParaRPr lang="ko-KR" altLang="en-US" sz="1400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950784" y="594795"/>
            <a:ext cx="2863362" cy="2725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설명</a:t>
            </a:r>
            <a:endParaRPr lang="ko-KR" altLang="en-US" sz="1400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469EEE2-C529-4D10-814F-C98749C6DE19}"/>
              </a:ext>
            </a:extLst>
          </p:cNvPr>
          <p:cNvSpPr/>
          <p:nvPr/>
        </p:nvSpPr>
        <p:spPr>
          <a:xfrm>
            <a:off x="268023" y="867357"/>
            <a:ext cx="5682761" cy="5701394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0EBEEAC-0148-4D5E-9A14-99DA0D19E9DC}"/>
              </a:ext>
            </a:extLst>
          </p:cNvPr>
          <p:cNvSpPr/>
          <p:nvPr/>
        </p:nvSpPr>
        <p:spPr>
          <a:xfrm>
            <a:off x="5950784" y="867357"/>
            <a:ext cx="2866763" cy="5701394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D4E267B-91BD-4EA2-982D-5DCC501375EA}"/>
                  </a:ext>
                </a:extLst>
              </p:cNvPr>
              <p:cNvSpPr txBox="1"/>
              <p:nvPr/>
            </p:nvSpPr>
            <p:spPr>
              <a:xfrm>
                <a:off x="5960338" y="880007"/>
                <a:ext cx="2847393" cy="50475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 algn="just" latinLnBrk="1">
                  <a:buAutoNum type="arabicPeriod"/>
                </a:pPr>
                <a:endParaRPr lang="en-US" altLang="ko-KR" sz="140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algn="just" latinLnBrk="1"/>
                <a:r>
                  <a:rPr lang="en-US" altLang="ko-KR" sz="140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-</a:t>
                </a:r>
                <a:r>
                  <a:rPr lang="ko-KR" altLang="en-US" sz="140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앱 최초 실행 시 인트로 화면 이후 어플 간단 설명 페이지</a:t>
                </a:r>
                <a:endParaRPr lang="en-US" altLang="ko-KR" sz="140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algn="just" latinLnBrk="1"/>
                <a:endParaRPr lang="en-US" altLang="ko-KR" sz="140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algn="just" latinLnBrk="1"/>
                <a:r>
                  <a:rPr lang="en-US" altLang="ko-KR" sz="140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-</a:t>
                </a:r>
                <a:r>
                  <a:rPr lang="ko-KR" altLang="en-US" sz="140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노이즈 캔슬링 성능 간단 테스트를 위한 화면</a:t>
                </a:r>
                <a:r>
                  <a:rPr lang="en-US" altLang="ko-KR" sz="140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.</a:t>
                </a:r>
              </a:p>
              <a:p>
                <a:pPr algn="just" latinLnBrk="1"/>
                <a:endParaRPr lang="en-US" altLang="ko-KR" sz="140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algn="just" latinLnBrk="1"/>
                <a:endParaRPr lang="en-US" altLang="ko-KR" sz="140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algn="just" latinLnBrk="1"/>
                <a:endParaRPr lang="en-US" altLang="ko-KR" sz="140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latinLnBrk="1"/>
                <a:r>
                  <a:rPr lang="en-US" altLang="ko-KR" sz="140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1. </a:t>
                </a:r>
                <a:r>
                  <a:rPr lang="ko-KR" altLang="en-US" sz="140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녹음 시작 버튼</a:t>
                </a:r>
                <a:r>
                  <a:rPr lang="en-US" altLang="ko-KR" sz="140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(2) </a:t>
                </a:r>
                <a:r>
                  <a:rPr lang="ko-KR" altLang="en-US" sz="140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클릭 시 </a:t>
                </a:r>
                <a:r>
                  <a:rPr lang="en-US" altLang="ko-KR" sz="140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3</a:t>
                </a:r>
                <a:r>
                  <a:rPr lang="ko-KR" altLang="en-US" sz="140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으로 변함</a:t>
                </a:r>
                <a:r>
                  <a:rPr lang="en-US" altLang="ko-KR" sz="140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.</a:t>
                </a:r>
              </a:p>
              <a:p>
                <a:pPr latinLnBrk="1"/>
                <a:r>
                  <a:rPr lang="en-US" altLang="ko-KR" sz="140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2. </a:t>
                </a:r>
                <a:r>
                  <a:rPr lang="ko-KR" altLang="en-US" sz="140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녹음 시작 버튼으로 녹음 테스트 시작</a:t>
                </a:r>
                <a:r>
                  <a:rPr lang="en-US" altLang="ko-KR" sz="140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.</a:t>
                </a:r>
              </a:p>
              <a:p>
                <a:pPr latinLnBrk="1"/>
                <a14:m>
                  <m:oMath xmlns:m="http://schemas.openxmlformats.org/officeDocument/2006/math">
                    <m:r>
                      <a:rPr lang="ko-KR" altLang="en-US" sz="1400" i="1" smtClean="0"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→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 </m:t>
                    </m:r>
                  </m:oMath>
                </a14:m>
                <a:r>
                  <a:rPr lang="ko-KR" altLang="en-US" sz="140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클릭하면 텍스트가 </a:t>
                </a:r>
                <a:r>
                  <a:rPr lang="en-US" altLang="ko-KR" sz="140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‘</a:t>
                </a:r>
                <a:r>
                  <a:rPr lang="ko-KR" altLang="en-US" sz="140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녹음 시작</a:t>
                </a:r>
                <a:r>
                  <a:rPr lang="en-US" altLang="ko-KR" sz="140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’</a:t>
                </a:r>
                <a:r>
                  <a:rPr lang="ko-KR" altLang="en-US" sz="140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에서 </a:t>
                </a:r>
                <a:r>
                  <a:rPr lang="en-US" altLang="ko-KR" sz="140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‘</a:t>
                </a:r>
                <a:r>
                  <a:rPr lang="ko-KR" altLang="en-US" sz="140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녹음 종료</a:t>
                </a:r>
                <a:r>
                  <a:rPr lang="en-US" altLang="ko-KR" sz="140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’</a:t>
                </a:r>
                <a:r>
                  <a:rPr lang="ko-KR" altLang="en-US" sz="140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로 변경됨</a:t>
                </a:r>
                <a:r>
                  <a:rPr lang="en-US" altLang="ko-KR" sz="140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.</a:t>
                </a:r>
                <a:endParaRPr lang="ko-KR" altLang="en-US" sz="140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algn="just" latinLnBrk="1"/>
                <a:endParaRPr lang="en-US" altLang="ko-KR" sz="140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algn="just" latinLnBrk="1"/>
                <a:endParaRPr lang="en-US" altLang="ko-KR" sz="140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algn="just" latinLnBrk="1"/>
                <a:endParaRPr lang="en-US" altLang="ko-KR" sz="140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algn="just" latinLnBrk="1"/>
                <a:r>
                  <a:rPr lang="en-US" altLang="ko-KR" sz="140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3. </a:t>
                </a:r>
                <a:r>
                  <a:rPr lang="ko-KR" altLang="en-US" sz="140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노프 로고 주변 원들이 규칙적으로 번갈아가며 움직여 녹음 중이라는 느낌을 줌</a:t>
                </a:r>
                <a:endParaRPr lang="en-US" altLang="ko-KR" sz="140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algn="just" latinLnBrk="1"/>
                <a:r>
                  <a:rPr lang="en-US" altLang="ko-KR" sz="140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4. </a:t>
                </a:r>
                <a:r>
                  <a:rPr lang="ko-KR" altLang="en-US" sz="140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녹음 파일 재생 버튼</a:t>
                </a:r>
                <a:endParaRPr lang="en-US" altLang="ko-KR" sz="140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algn="just" latinLnBrk="1"/>
                <a:r>
                  <a:rPr lang="en-US" altLang="ko-KR" sz="140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5. </a:t>
                </a:r>
                <a:r>
                  <a:rPr lang="ko-KR" altLang="en-US" sz="140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녹음 결과 재생 일시 정지 버튼</a:t>
                </a:r>
                <a:endParaRPr lang="en-US" altLang="ko-KR" sz="140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D4E267B-91BD-4EA2-982D-5DCC501375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0338" y="880007"/>
                <a:ext cx="2847393" cy="5047536"/>
              </a:xfrm>
              <a:prstGeom prst="rect">
                <a:avLst/>
              </a:prstGeom>
              <a:blipFill>
                <a:blip r:embed="rId2"/>
                <a:stretch>
                  <a:fillRect l="-642" r="-642" b="-3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그림 22">
            <a:extLst>
              <a:ext uri="{FF2B5EF4-FFF2-40B4-BE49-F238E27FC236}">
                <a16:creationId xmlns:a16="http://schemas.microsoft.com/office/drawing/2014/main" id="{15B3236D-44F3-402A-B39E-C4EA1A8DF6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2090" y="1590235"/>
            <a:ext cx="2110539" cy="4373479"/>
          </a:xfrm>
          <a:prstGeom prst="rect">
            <a:avLst/>
          </a:prstGeom>
        </p:spPr>
      </p:pic>
      <p:grpSp>
        <p:nvGrpSpPr>
          <p:cNvPr id="24" name="그룹 23">
            <a:extLst>
              <a:ext uri="{FF2B5EF4-FFF2-40B4-BE49-F238E27FC236}">
                <a16:creationId xmlns:a16="http://schemas.microsoft.com/office/drawing/2014/main" id="{B13DA020-1306-495A-A6BE-E5B23E43F115}"/>
              </a:ext>
            </a:extLst>
          </p:cNvPr>
          <p:cNvGrpSpPr/>
          <p:nvPr/>
        </p:nvGrpSpPr>
        <p:grpSpPr>
          <a:xfrm>
            <a:off x="678704" y="1590234"/>
            <a:ext cx="2110539" cy="4373479"/>
            <a:chOff x="678704" y="1972789"/>
            <a:chExt cx="2110539" cy="4373479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A7DDEC8E-B59B-48D6-B93C-99421A8854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8704" y="1972789"/>
              <a:ext cx="2110539" cy="4373479"/>
            </a:xfrm>
            <a:prstGeom prst="rect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21E22565-DEBE-4CF7-8B38-9DAE55440E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9466"/>
            <a:stretch/>
          </p:blipFill>
          <p:spPr>
            <a:xfrm>
              <a:off x="770737" y="3149186"/>
              <a:ext cx="1903356" cy="2726429"/>
            </a:xfrm>
            <a:prstGeom prst="rect">
              <a:avLst/>
            </a:prstGeom>
          </p:spPr>
        </p:pic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3F63ACC0-9697-4BBA-85C8-248306C34861}"/>
                </a:ext>
              </a:extLst>
            </p:cNvPr>
            <p:cNvSpPr/>
            <p:nvPr/>
          </p:nvSpPr>
          <p:spPr>
            <a:xfrm>
              <a:off x="1478280" y="4328160"/>
              <a:ext cx="464820" cy="1295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눈물 방울 29">
            <a:extLst>
              <a:ext uri="{FF2B5EF4-FFF2-40B4-BE49-F238E27FC236}">
                <a16:creationId xmlns:a16="http://schemas.microsoft.com/office/drawing/2014/main" id="{C8C3DE76-115C-4A6F-8777-035650A1D969}"/>
              </a:ext>
            </a:extLst>
          </p:cNvPr>
          <p:cNvSpPr/>
          <p:nvPr/>
        </p:nvSpPr>
        <p:spPr>
          <a:xfrm>
            <a:off x="1589973" y="1286229"/>
            <a:ext cx="288000" cy="288000"/>
          </a:xfrm>
          <a:prstGeom prst="teardrop">
            <a:avLst/>
          </a:prstGeom>
          <a:solidFill>
            <a:srgbClr val="E8C64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endParaRPr lang="ko-KR" altLang="en-US" sz="1600">
              <a:solidFill>
                <a:schemeClr val="tx2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1" name="눈물 방울 30">
            <a:extLst>
              <a:ext uri="{FF2B5EF4-FFF2-40B4-BE49-F238E27FC236}">
                <a16:creationId xmlns:a16="http://schemas.microsoft.com/office/drawing/2014/main" id="{54353EAC-8A48-4059-8DD7-8670D521A34D}"/>
              </a:ext>
            </a:extLst>
          </p:cNvPr>
          <p:cNvSpPr/>
          <p:nvPr/>
        </p:nvSpPr>
        <p:spPr>
          <a:xfrm>
            <a:off x="4133359" y="1300969"/>
            <a:ext cx="288000" cy="288000"/>
          </a:xfrm>
          <a:prstGeom prst="teardrop">
            <a:avLst/>
          </a:prstGeom>
          <a:solidFill>
            <a:srgbClr val="E8C64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endParaRPr lang="ko-KR" altLang="en-US" sz="1600">
              <a:solidFill>
                <a:schemeClr val="tx2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2" name="눈물 방울 31">
            <a:extLst>
              <a:ext uri="{FF2B5EF4-FFF2-40B4-BE49-F238E27FC236}">
                <a16:creationId xmlns:a16="http://schemas.microsoft.com/office/drawing/2014/main" id="{818BABBB-604C-4009-ADF5-7227400F42CA}"/>
              </a:ext>
            </a:extLst>
          </p:cNvPr>
          <p:cNvSpPr/>
          <p:nvPr/>
        </p:nvSpPr>
        <p:spPr>
          <a:xfrm>
            <a:off x="6089515" y="2477380"/>
            <a:ext cx="288000" cy="288000"/>
          </a:xfrm>
          <a:prstGeom prst="teardrop">
            <a:avLst/>
          </a:prstGeom>
          <a:solidFill>
            <a:srgbClr val="E8C64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endParaRPr lang="ko-KR" altLang="en-US" sz="1600">
              <a:solidFill>
                <a:schemeClr val="tx2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7B842281-306C-4553-BDEB-2F58012E0478}"/>
              </a:ext>
            </a:extLst>
          </p:cNvPr>
          <p:cNvSpPr>
            <a:spLocks noChangeAspect="1"/>
          </p:cNvSpPr>
          <p:nvPr/>
        </p:nvSpPr>
        <p:spPr>
          <a:xfrm>
            <a:off x="1835219" y="2989278"/>
            <a:ext cx="248343" cy="248343"/>
          </a:xfrm>
          <a:prstGeom prst="ellipse">
            <a:avLst/>
          </a:prstGeom>
          <a:solidFill>
            <a:srgbClr val="0070C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10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AB362FDC-9824-4C97-8A54-FF2F4AD6BA8B}"/>
              </a:ext>
            </a:extLst>
          </p:cNvPr>
          <p:cNvSpPr>
            <a:spLocks noChangeAspect="1"/>
          </p:cNvSpPr>
          <p:nvPr/>
        </p:nvSpPr>
        <p:spPr>
          <a:xfrm>
            <a:off x="2069405" y="4453018"/>
            <a:ext cx="248343" cy="248343"/>
          </a:xfrm>
          <a:prstGeom prst="ellipse">
            <a:avLst/>
          </a:prstGeom>
          <a:solidFill>
            <a:srgbClr val="0070C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AC086328-05B6-480A-B7DC-E2619A7B00DA}"/>
              </a:ext>
            </a:extLst>
          </p:cNvPr>
          <p:cNvSpPr>
            <a:spLocks noChangeAspect="1"/>
          </p:cNvSpPr>
          <p:nvPr/>
        </p:nvSpPr>
        <p:spPr>
          <a:xfrm>
            <a:off x="4591046" y="2989278"/>
            <a:ext cx="248343" cy="248343"/>
          </a:xfrm>
          <a:prstGeom prst="ellipse">
            <a:avLst/>
          </a:prstGeom>
          <a:solidFill>
            <a:srgbClr val="0070C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10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25E6C932-EC01-4DB4-AD26-271876CD846B}"/>
              </a:ext>
            </a:extLst>
          </p:cNvPr>
          <p:cNvSpPr>
            <a:spLocks noChangeAspect="1"/>
          </p:cNvSpPr>
          <p:nvPr/>
        </p:nvSpPr>
        <p:spPr>
          <a:xfrm>
            <a:off x="4045076" y="4577189"/>
            <a:ext cx="248343" cy="248343"/>
          </a:xfrm>
          <a:prstGeom prst="ellipse">
            <a:avLst/>
          </a:prstGeom>
          <a:solidFill>
            <a:srgbClr val="0070C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10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4387F8E0-BE61-4997-9D66-491F1203475D}"/>
              </a:ext>
            </a:extLst>
          </p:cNvPr>
          <p:cNvSpPr>
            <a:spLocks noChangeAspect="1"/>
          </p:cNvSpPr>
          <p:nvPr/>
        </p:nvSpPr>
        <p:spPr>
          <a:xfrm>
            <a:off x="4509643" y="4577188"/>
            <a:ext cx="248343" cy="248343"/>
          </a:xfrm>
          <a:prstGeom prst="ellipse">
            <a:avLst/>
          </a:prstGeom>
          <a:solidFill>
            <a:srgbClr val="0070C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endParaRPr lang="ko-KR" altLang="en-US" sz="10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8" name="눈물 방울 37">
            <a:extLst>
              <a:ext uri="{FF2B5EF4-FFF2-40B4-BE49-F238E27FC236}">
                <a16:creationId xmlns:a16="http://schemas.microsoft.com/office/drawing/2014/main" id="{93E21D7B-8B8C-4478-9130-E3875615D9FC}"/>
              </a:ext>
            </a:extLst>
          </p:cNvPr>
          <p:cNvSpPr/>
          <p:nvPr/>
        </p:nvSpPr>
        <p:spPr>
          <a:xfrm>
            <a:off x="6089515" y="4405091"/>
            <a:ext cx="288000" cy="288000"/>
          </a:xfrm>
          <a:prstGeom prst="teardrop">
            <a:avLst/>
          </a:prstGeom>
          <a:solidFill>
            <a:srgbClr val="E8C64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endParaRPr lang="ko-KR" altLang="en-US" sz="1600">
              <a:solidFill>
                <a:schemeClr val="tx2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7583103-24FE-45B9-87A3-B78DF17609D3}"/>
              </a:ext>
            </a:extLst>
          </p:cNvPr>
          <p:cNvSpPr txBox="1"/>
          <p:nvPr/>
        </p:nvSpPr>
        <p:spPr>
          <a:xfrm>
            <a:off x="2271422" y="1220974"/>
            <a:ext cx="1617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앱 최초 실행 시</a:t>
            </a:r>
          </a:p>
        </p:txBody>
      </p:sp>
    </p:spTree>
    <p:extLst>
      <p:ext uri="{BB962C8B-B14F-4D97-AF65-F5344CB8AC3E}">
        <p14:creationId xmlns:p14="http://schemas.microsoft.com/office/powerpoint/2010/main" val="1157739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9B1138A0-ADD5-43A3-9803-D2A0413639EC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268023" y="594795"/>
            <a:ext cx="5682761" cy="2725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화면 구성</a:t>
            </a:r>
            <a:endParaRPr lang="ko-KR" altLang="en-US" sz="1400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950784" y="594795"/>
            <a:ext cx="2863362" cy="2725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설명</a:t>
            </a:r>
            <a:endParaRPr lang="ko-KR" altLang="en-US" sz="1400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469EEE2-C529-4D10-814F-C98749C6DE19}"/>
              </a:ext>
            </a:extLst>
          </p:cNvPr>
          <p:cNvSpPr/>
          <p:nvPr/>
        </p:nvSpPr>
        <p:spPr>
          <a:xfrm>
            <a:off x="268023" y="867357"/>
            <a:ext cx="5682761" cy="5701394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0EBEEAC-0148-4D5E-9A14-99DA0D19E9DC}"/>
              </a:ext>
            </a:extLst>
          </p:cNvPr>
          <p:cNvSpPr/>
          <p:nvPr/>
        </p:nvSpPr>
        <p:spPr>
          <a:xfrm>
            <a:off x="5950784" y="867357"/>
            <a:ext cx="2866763" cy="5701394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8CBAF01-7C9B-4404-961E-50A8945AB60D}"/>
              </a:ext>
            </a:extLst>
          </p:cNvPr>
          <p:cNvSpPr txBox="1"/>
          <p:nvPr/>
        </p:nvSpPr>
        <p:spPr>
          <a:xfrm>
            <a:off x="5960338" y="880014"/>
            <a:ext cx="2847393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endParaRPr lang="en-US" altLang="ko-KR" sz="16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just" latinLnBrk="1"/>
            <a:endParaRPr lang="en-US" altLang="ko-KR" sz="16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just" latinLnBrk="1"/>
            <a:r>
              <a:rPr lang="ko-KR" altLang="en-US" sz="1600">
                <a:latin typeface="나눔스퀘어" panose="020B0600000101010101" pitchFamily="50" charset="-127"/>
                <a:ea typeface="나눔스퀘어" panose="020B0600000101010101" pitchFamily="50" charset="-127"/>
              </a:rPr>
              <a:t>실행 기록이 메모리에 남아 있는 경우</a:t>
            </a:r>
            <a:r>
              <a:rPr lang="en-US" altLang="ko-KR" sz="160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600">
                <a:latin typeface="나눔스퀘어" panose="020B0600000101010101" pitchFamily="50" charset="-127"/>
                <a:ea typeface="나눔스퀘어" panose="020B0600000101010101" pitchFamily="50" charset="-127"/>
              </a:rPr>
              <a:t>어플을 종료하지 않았다가 다시 실행시킬 경우</a:t>
            </a:r>
            <a:r>
              <a:rPr lang="en-US" altLang="ko-KR" sz="1600">
                <a:latin typeface="나눔스퀘어" panose="020B0600000101010101" pitchFamily="50" charset="-127"/>
                <a:ea typeface="나눔스퀘어" panose="020B0600000101010101" pitchFamily="50" charset="-127"/>
              </a:rPr>
              <a:t>) </a:t>
            </a:r>
            <a:r>
              <a:rPr lang="ko-KR" altLang="en-US" sz="1600">
                <a:latin typeface="나눔스퀘어" panose="020B0600000101010101" pitchFamily="50" charset="-127"/>
                <a:ea typeface="나눔스퀘어" panose="020B0600000101010101" pitchFamily="50" charset="-127"/>
              </a:rPr>
              <a:t>최종 실행 화면을 띄움</a:t>
            </a:r>
            <a:r>
              <a:rPr lang="en-US" altLang="ko-KR" sz="160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algn="just" latinLnBrk="1"/>
            <a:endParaRPr lang="en-US" altLang="ko-KR" sz="16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just" latinLnBrk="1"/>
            <a:endParaRPr lang="en-US" altLang="ko-KR" sz="16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just" latinLnBrk="1"/>
            <a:r>
              <a:rPr lang="en-US" altLang="ko-KR" sz="160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  <a:p>
            <a:pPr algn="just" latinLnBrk="1"/>
            <a:r>
              <a:rPr lang="ko-KR" altLang="en-US" sz="1600">
                <a:latin typeface="나눔스퀘어" panose="020B0600000101010101" pitchFamily="50" charset="-127"/>
                <a:ea typeface="나눔스퀘어" panose="020B0600000101010101" pitchFamily="50" charset="-127"/>
              </a:rPr>
              <a:t>첫 실행</a:t>
            </a:r>
            <a:r>
              <a:rPr lang="en-US" altLang="ko-KR" sz="1600"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ko-KR" altLang="en-US" sz="1600">
                <a:latin typeface="나눔스퀘어" panose="020B0600000101010101" pitchFamily="50" charset="-127"/>
                <a:ea typeface="나눔스퀘어" panose="020B0600000101010101" pitchFamily="50" charset="-127"/>
              </a:rPr>
              <a:t>실행 기록 남아 있는 경우</a:t>
            </a:r>
            <a:r>
              <a:rPr lang="en-US" altLang="ko-KR" sz="160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600">
                <a:latin typeface="나눔스퀘어" panose="020B0600000101010101" pitchFamily="50" charset="-127"/>
                <a:ea typeface="나눔스퀘어" panose="020B0600000101010101" pitchFamily="50" charset="-127"/>
              </a:rPr>
              <a:t>모두 아닌 경우의 메인 화면</a:t>
            </a:r>
            <a:endParaRPr lang="en-US" altLang="ko-KR" sz="16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7AEDF30-1486-4F8A-88C9-43A319438861}"/>
              </a:ext>
            </a:extLst>
          </p:cNvPr>
          <p:cNvSpPr txBox="1"/>
          <p:nvPr/>
        </p:nvSpPr>
        <p:spPr>
          <a:xfrm>
            <a:off x="3993502" y="1220922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메인 화면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963929AF-4E6B-4AC7-920C-B9BEF5385215}"/>
              </a:ext>
            </a:extLst>
          </p:cNvPr>
          <p:cNvSpPr/>
          <p:nvPr/>
        </p:nvSpPr>
        <p:spPr>
          <a:xfrm>
            <a:off x="784679" y="1643766"/>
            <a:ext cx="1997435" cy="428212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01F299A-50AE-4707-B040-DB9A7773F6D0}"/>
              </a:ext>
            </a:extLst>
          </p:cNvPr>
          <p:cNvSpPr txBox="1"/>
          <p:nvPr/>
        </p:nvSpPr>
        <p:spPr>
          <a:xfrm>
            <a:off x="782334" y="1251700"/>
            <a:ext cx="20633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앱 실행 기록 있는 경우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F35B68A-E837-4BC5-8FD4-8434227C605D}"/>
              </a:ext>
            </a:extLst>
          </p:cNvPr>
          <p:cNvSpPr txBox="1"/>
          <p:nvPr/>
        </p:nvSpPr>
        <p:spPr>
          <a:xfrm>
            <a:off x="1131214" y="3463570"/>
            <a:ext cx="14029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최종 실행 화면</a:t>
            </a:r>
          </a:p>
        </p:txBody>
      </p:sp>
      <p:sp>
        <p:nvSpPr>
          <p:cNvPr id="45" name="눈물 방울 44">
            <a:extLst>
              <a:ext uri="{FF2B5EF4-FFF2-40B4-BE49-F238E27FC236}">
                <a16:creationId xmlns:a16="http://schemas.microsoft.com/office/drawing/2014/main" id="{94200BDA-2614-4CE6-8804-5EF55501B36F}"/>
              </a:ext>
            </a:extLst>
          </p:cNvPr>
          <p:cNvSpPr/>
          <p:nvPr/>
        </p:nvSpPr>
        <p:spPr>
          <a:xfrm>
            <a:off x="534253" y="1266458"/>
            <a:ext cx="288000" cy="288000"/>
          </a:xfrm>
          <a:prstGeom prst="teardrop">
            <a:avLst/>
          </a:prstGeom>
          <a:solidFill>
            <a:srgbClr val="E8C64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endParaRPr lang="ko-KR" altLang="en-US" sz="1600">
              <a:solidFill>
                <a:schemeClr val="tx2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6" name="눈물 방울 45">
            <a:extLst>
              <a:ext uri="{FF2B5EF4-FFF2-40B4-BE49-F238E27FC236}">
                <a16:creationId xmlns:a16="http://schemas.microsoft.com/office/drawing/2014/main" id="{85D36565-AA8C-41DE-878B-1CDCDCA6DC24}"/>
              </a:ext>
            </a:extLst>
          </p:cNvPr>
          <p:cNvSpPr/>
          <p:nvPr/>
        </p:nvSpPr>
        <p:spPr>
          <a:xfrm>
            <a:off x="3705495" y="1246175"/>
            <a:ext cx="288000" cy="288000"/>
          </a:xfrm>
          <a:prstGeom prst="teardrop">
            <a:avLst/>
          </a:prstGeom>
          <a:solidFill>
            <a:srgbClr val="E8C64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endParaRPr lang="ko-KR" altLang="en-US" sz="1600">
              <a:solidFill>
                <a:schemeClr val="tx2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7" name="눈물 방울 46">
            <a:extLst>
              <a:ext uri="{FF2B5EF4-FFF2-40B4-BE49-F238E27FC236}">
                <a16:creationId xmlns:a16="http://schemas.microsoft.com/office/drawing/2014/main" id="{EDF309B4-1651-40EE-8EDC-C75CAB5274D0}"/>
              </a:ext>
            </a:extLst>
          </p:cNvPr>
          <p:cNvSpPr/>
          <p:nvPr/>
        </p:nvSpPr>
        <p:spPr>
          <a:xfrm>
            <a:off x="6066233" y="1047849"/>
            <a:ext cx="288000" cy="288000"/>
          </a:xfrm>
          <a:prstGeom prst="teardrop">
            <a:avLst/>
          </a:prstGeom>
          <a:solidFill>
            <a:srgbClr val="E8C64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endParaRPr lang="ko-KR" altLang="en-US" sz="1600">
              <a:solidFill>
                <a:schemeClr val="tx2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8" name="눈물 방울 47">
            <a:extLst>
              <a:ext uri="{FF2B5EF4-FFF2-40B4-BE49-F238E27FC236}">
                <a16:creationId xmlns:a16="http://schemas.microsoft.com/office/drawing/2014/main" id="{6D7D9753-F704-49C6-A442-019B2C9639E1}"/>
              </a:ext>
            </a:extLst>
          </p:cNvPr>
          <p:cNvSpPr/>
          <p:nvPr/>
        </p:nvSpPr>
        <p:spPr>
          <a:xfrm>
            <a:off x="6066233" y="2748304"/>
            <a:ext cx="288000" cy="288000"/>
          </a:xfrm>
          <a:prstGeom prst="teardrop">
            <a:avLst/>
          </a:prstGeom>
          <a:solidFill>
            <a:srgbClr val="E8C64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endParaRPr lang="ko-KR" altLang="en-US" sz="1600">
              <a:solidFill>
                <a:schemeClr val="tx2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3AEE68A2-D9AB-4F72-A993-CAFBDB098DE2}"/>
              </a:ext>
            </a:extLst>
          </p:cNvPr>
          <p:cNvGrpSpPr/>
          <p:nvPr/>
        </p:nvGrpSpPr>
        <p:grpSpPr>
          <a:xfrm>
            <a:off x="3470221" y="1591520"/>
            <a:ext cx="2128910" cy="4386612"/>
            <a:chOff x="3507545" y="2020719"/>
            <a:chExt cx="2128910" cy="4386612"/>
          </a:xfrm>
        </p:grpSpPr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896B8E7D-0913-4BC4-AF97-DC99956E0D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6973" t="5426" r="4229" b="4024"/>
            <a:stretch/>
          </p:blipFill>
          <p:spPr>
            <a:xfrm>
              <a:off x="3507545" y="2020719"/>
              <a:ext cx="2128910" cy="4386612"/>
            </a:xfrm>
            <a:prstGeom prst="rect">
              <a:avLst/>
            </a:prstGeom>
          </p:spPr>
        </p:pic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42DF9E96-A775-485F-90EA-66F414FE0166}"/>
                </a:ext>
              </a:extLst>
            </p:cNvPr>
            <p:cNvSpPr/>
            <p:nvPr/>
          </p:nvSpPr>
          <p:spPr>
            <a:xfrm>
              <a:off x="4216206" y="2415615"/>
              <a:ext cx="140634" cy="1406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0559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9B1138A0-ADD5-43A3-9803-D2A0413639EC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268023" y="594795"/>
            <a:ext cx="5682761" cy="2725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화면 구성</a:t>
            </a:r>
            <a:endParaRPr lang="ko-KR" altLang="en-US" sz="1400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950784" y="594795"/>
            <a:ext cx="2863362" cy="2725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설명</a:t>
            </a:r>
            <a:endParaRPr lang="ko-KR" altLang="en-US" sz="1400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469EEE2-C529-4D10-814F-C98749C6DE19}"/>
              </a:ext>
            </a:extLst>
          </p:cNvPr>
          <p:cNvSpPr/>
          <p:nvPr/>
        </p:nvSpPr>
        <p:spPr>
          <a:xfrm>
            <a:off x="268023" y="867357"/>
            <a:ext cx="5682761" cy="5701394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0EBEEAC-0148-4D5E-9A14-99DA0D19E9DC}"/>
              </a:ext>
            </a:extLst>
          </p:cNvPr>
          <p:cNvSpPr/>
          <p:nvPr/>
        </p:nvSpPr>
        <p:spPr>
          <a:xfrm>
            <a:off x="5950784" y="867357"/>
            <a:ext cx="2866763" cy="5701394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DE44F7-6E92-4335-8B63-3FA9165ADA9F}"/>
              </a:ext>
            </a:extLst>
          </p:cNvPr>
          <p:cNvSpPr txBox="1"/>
          <p:nvPr/>
        </p:nvSpPr>
        <p:spPr>
          <a:xfrm>
            <a:off x="5961327" y="875052"/>
            <a:ext cx="2750820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6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600">
                <a:latin typeface="나눔스퀘어" panose="020B0600000101010101" pitchFamily="50" charset="-127"/>
                <a:ea typeface="나눔스퀘어" panose="020B0600000101010101" pitchFamily="50" charset="-127"/>
              </a:rPr>
              <a:t>1. </a:t>
            </a:r>
            <a:r>
              <a:rPr lang="ko-KR" altLang="en-US" sz="1600">
                <a:latin typeface="나눔스퀘어" panose="020B0600000101010101" pitchFamily="50" charset="-127"/>
                <a:ea typeface="나눔스퀘어" panose="020B0600000101010101" pitchFamily="50" charset="-127"/>
              </a:rPr>
              <a:t>노프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기능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on</a:t>
            </a:r>
            <a:r>
              <a:rPr lang="en-US" altLang="ko-KR" sz="1600">
                <a:latin typeface="나눔스퀘어" panose="020B0600000101010101" pitchFamily="50" charset="-127"/>
                <a:ea typeface="나눔스퀘어" panose="020B0600000101010101" pitchFamily="50" charset="-127"/>
              </a:rPr>
              <a:t>/off</a:t>
            </a:r>
          </a:p>
          <a:p>
            <a:r>
              <a:rPr lang="en-US" altLang="ko-KR" sz="140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400">
                <a:latin typeface="나눔스퀘어" panose="020B0600000101010101" pitchFamily="50" charset="-127"/>
                <a:ea typeface="나눔스퀘어" panose="020B0600000101010101" pitchFamily="50" charset="-127"/>
              </a:rPr>
              <a:t>터치 시 </a:t>
            </a:r>
            <a:r>
              <a:rPr lang="en-US" altLang="ko-KR" sz="1400">
                <a:latin typeface="나눔스퀘어" panose="020B0600000101010101" pitchFamily="50" charset="-127"/>
                <a:ea typeface="나눔스퀘어" panose="020B0600000101010101" pitchFamily="50" charset="-127"/>
              </a:rPr>
              <a:t>Toggle</a:t>
            </a:r>
            <a:r>
              <a:rPr lang="ko-KR" altLang="en-US" sz="1400">
                <a:latin typeface="나눔스퀘어" panose="020B0600000101010101" pitchFamily="50" charset="-127"/>
                <a:ea typeface="나눔스퀘어" panose="020B0600000101010101" pitchFamily="50" charset="-127"/>
              </a:rPr>
              <a:t>로 표현</a:t>
            </a:r>
            <a:r>
              <a:rPr lang="en-US" altLang="ko-KR" sz="140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600">
                <a:latin typeface="나눔스퀘어" panose="020B0600000101010101" pitchFamily="50" charset="-127"/>
                <a:ea typeface="나눔스퀘어" panose="020B0600000101010101" pitchFamily="50" charset="-127"/>
              </a:rPr>
              <a:t>2. </a:t>
            </a:r>
            <a:r>
              <a:rPr lang="ko-KR" altLang="en-US" sz="1600">
                <a:latin typeface="나눔스퀘어" panose="020B0600000101010101" pitchFamily="50" charset="-127"/>
                <a:ea typeface="나눔스퀘어" panose="020B0600000101010101" pitchFamily="50" charset="-127"/>
              </a:rPr>
              <a:t>즐겨찾기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페이지로 이동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600">
                <a:latin typeface="나눔스퀘어" panose="020B0600000101010101" pitchFamily="50" charset="-127"/>
                <a:ea typeface="나눔스퀘어" panose="020B0600000101010101" pitchFamily="50" charset="-127"/>
              </a:rPr>
              <a:t>3. </a:t>
            </a:r>
            <a:r>
              <a:rPr lang="ko-KR" altLang="en-US" sz="1600">
                <a:latin typeface="나눔스퀘어" panose="020B0600000101010101" pitchFamily="50" charset="-127"/>
                <a:ea typeface="나눔스퀘어" panose="020B0600000101010101" pitchFamily="50" charset="-127"/>
              </a:rPr>
              <a:t>설정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페이지로 이동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r>
              <a:rPr lang="en-US" altLang="ko-KR" sz="160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1600">
                <a:latin typeface="나눔스퀘어" panose="020B0600000101010101" pitchFamily="50" charset="-127"/>
                <a:ea typeface="나눔스퀘어" panose="020B0600000101010101" pitchFamily="50" charset="-127"/>
              </a:rPr>
              <a:t>최근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통화내역으로 이동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600">
                <a:latin typeface="나눔스퀘어" panose="020B0600000101010101" pitchFamily="50" charset="-127"/>
                <a:ea typeface="나눔스퀘어" panose="020B0600000101010101" pitchFamily="50" charset="-127"/>
              </a:rPr>
              <a:t>5. </a:t>
            </a:r>
            <a:r>
              <a:rPr lang="ko-KR" altLang="en-US" sz="1600">
                <a:latin typeface="나눔스퀘어" panose="020B0600000101010101" pitchFamily="50" charset="-127"/>
                <a:ea typeface="나눔스퀘어" panose="020B0600000101010101" pitchFamily="50" charset="-127"/>
              </a:rPr>
              <a:t>키패드 동일</a:t>
            </a:r>
            <a:r>
              <a:rPr lang="en-US" altLang="ko-KR" sz="160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600">
                <a:latin typeface="나눔스퀘어" panose="020B0600000101010101" pitchFamily="50" charset="-127"/>
                <a:ea typeface="나눔스퀘어" panose="020B0600000101010101" pitchFamily="50" charset="-127"/>
              </a:rPr>
              <a:t>메인 화면</a:t>
            </a:r>
            <a:r>
              <a:rPr lang="en-US" altLang="ko-KR" sz="160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6.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연락처로 이동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7.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녹음 페이지로 이동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8</a:t>
            </a:r>
            <a:r>
              <a:rPr lang="en-US" altLang="ko-KR" sz="160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1600">
                <a:latin typeface="나눔스퀘어" panose="020B0600000101010101" pitchFamily="50" charset="-127"/>
                <a:ea typeface="나눔스퀘어" panose="020B0600000101010101" pitchFamily="50" charset="-127"/>
              </a:rPr>
              <a:t>전화 연결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E8A502-0F42-4533-8F8B-AC5831B078ED}"/>
              </a:ext>
            </a:extLst>
          </p:cNvPr>
          <p:cNvSpPr txBox="1"/>
          <p:nvPr/>
        </p:nvSpPr>
        <p:spPr>
          <a:xfrm>
            <a:off x="534864" y="1140943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메인 화면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5179B7FF-564D-4FC4-B508-E67AB529D3B8}"/>
              </a:ext>
            </a:extLst>
          </p:cNvPr>
          <p:cNvGrpSpPr/>
          <p:nvPr/>
        </p:nvGrpSpPr>
        <p:grpSpPr>
          <a:xfrm>
            <a:off x="2044948" y="1680172"/>
            <a:ext cx="2128910" cy="4425056"/>
            <a:chOff x="2075864" y="1988086"/>
            <a:chExt cx="2128910" cy="4425056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FE83685B-95B2-461A-B9B8-7D59236E9B3C}"/>
                </a:ext>
              </a:extLst>
            </p:cNvPr>
            <p:cNvGrpSpPr/>
            <p:nvPr/>
          </p:nvGrpSpPr>
          <p:grpSpPr>
            <a:xfrm>
              <a:off x="2075864" y="1988086"/>
              <a:ext cx="2128910" cy="4386612"/>
              <a:chOff x="3485397" y="2007308"/>
              <a:chExt cx="2128910" cy="4386612"/>
            </a:xfrm>
          </p:grpSpPr>
          <p:pic>
            <p:nvPicPr>
              <p:cNvPr id="21" name="그림 20">
                <a:extLst>
                  <a:ext uri="{FF2B5EF4-FFF2-40B4-BE49-F238E27FC236}">
                    <a16:creationId xmlns:a16="http://schemas.microsoft.com/office/drawing/2014/main" id="{49970AD5-5144-4AFC-A988-8437C4F66FB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6973" t="5426" r="4229" b="4024"/>
              <a:stretch/>
            </p:blipFill>
            <p:spPr>
              <a:xfrm>
                <a:off x="3485397" y="2007308"/>
                <a:ext cx="2128910" cy="4386612"/>
              </a:xfrm>
              <a:prstGeom prst="rect">
                <a:avLst/>
              </a:prstGeom>
            </p:spPr>
          </p:pic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2A77CF27-7B28-4FD8-BBEA-DDFCECE6F28D}"/>
                  </a:ext>
                </a:extLst>
              </p:cNvPr>
              <p:cNvSpPr/>
              <p:nvPr/>
            </p:nvSpPr>
            <p:spPr>
              <a:xfrm>
                <a:off x="4195886" y="2402915"/>
                <a:ext cx="140634" cy="14063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4AB1B5D5-FC68-4C6E-96E6-3B973B3500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36033" y="2563638"/>
              <a:ext cx="190954" cy="190954"/>
            </a:xfrm>
            <a:prstGeom prst="ellipse">
              <a:avLst/>
            </a:prstGeom>
            <a:solidFill>
              <a:srgbClr val="0070C0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</a:t>
              </a:r>
              <a:endParaRPr lang="ko-KR" altLang="en-US" sz="1000" b="1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2AE0A2DE-698B-4D95-9F81-57986337C5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73471" y="2589062"/>
              <a:ext cx="190954" cy="190954"/>
            </a:xfrm>
            <a:prstGeom prst="ellipse">
              <a:avLst/>
            </a:prstGeom>
            <a:solidFill>
              <a:srgbClr val="0070C0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</a:t>
              </a:r>
              <a:endParaRPr lang="ko-KR" altLang="en-US" sz="1000" b="1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DAE298E7-0C16-45BD-B380-71111C9F75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16466" y="2589062"/>
              <a:ext cx="190954" cy="190954"/>
            </a:xfrm>
            <a:prstGeom prst="ellipse">
              <a:avLst/>
            </a:prstGeom>
            <a:solidFill>
              <a:srgbClr val="0070C0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3</a:t>
              </a:r>
              <a:endParaRPr lang="ko-KR" altLang="en-US" sz="1000" b="1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D2AA199E-A289-4DDE-B570-293CB3962A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91778" y="6222188"/>
              <a:ext cx="190954" cy="190954"/>
            </a:xfrm>
            <a:prstGeom prst="ellipse">
              <a:avLst/>
            </a:prstGeom>
            <a:solidFill>
              <a:srgbClr val="0070C0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4</a:t>
              </a:r>
              <a:endParaRPr lang="ko-KR" altLang="en-US" sz="1000" b="1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BE79AE20-D902-407D-AA9A-857C0BE2A5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6670" y="6218139"/>
              <a:ext cx="190954" cy="190954"/>
            </a:xfrm>
            <a:prstGeom prst="ellipse">
              <a:avLst/>
            </a:prstGeom>
            <a:solidFill>
              <a:srgbClr val="0070C0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5</a:t>
              </a:r>
              <a:endParaRPr lang="ko-KR" altLang="en-US" sz="1000" b="1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17DD70F4-9712-4198-81E9-EFB78A126B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26202" y="6218139"/>
              <a:ext cx="190954" cy="190954"/>
            </a:xfrm>
            <a:prstGeom prst="ellipse">
              <a:avLst/>
            </a:prstGeom>
            <a:solidFill>
              <a:srgbClr val="0070C0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6</a:t>
              </a:r>
              <a:endParaRPr lang="ko-KR" altLang="en-US" sz="1000" b="1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C2DED68E-C756-4A51-9BFC-B21CB75516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91094" y="6214090"/>
              <a:ext cx="190954" cy="190954"/>
            </a:xfrm>
            <a:prstGeom prst="ellipse">
              <a:avLst/>
            </a:prstGeom>
            <a:solidFill>
              <a:srgbClr val="0070C0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b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7</a:t>
              </a:r>
              <a:endParaRPr lang="ko-KR" altLang="en-US" sz="1000" b="1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2651069D-CD02-4E06-9BBC-8B34D7A2B2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30725" y="5284450"/>
              <a:ext cx="190954" cy="190954"/>
            </a:xfrm>
            <a:prstGeom prst="ellipse">
              <a:avLst/>
            </a:prstGeom>
            <a:solidFill>
              <a:srgbClr val="0070C0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b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8</a:t>
              </a:r>
              <a:endParaRPr lang="ko-KR" altLang="en-US" sz="1000" b="1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4511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9B1138A0-ADD5-43A3-9803-D2A0413639EC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268023" y="594795"/>
            <a:ext cx="5682761" cy="2725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화면 구성</a:t>
            </a:r>
            <a:endParaRPr lang="ko-KR" altLang="en-US" sz="1400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950784" y="594795"/>
            <a:ext cx="2863362" cy="2725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설명</a:t>
            </a:r>
            <a:endParaRPr lang="ko-KR" altLang="en-US" sz="1400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469EEE2-C529-4D10-814F-C98749C6DE19}"/>
              </a:ext>
            </a:extLst>
          </p:cNvPr>
          <p:cNvSpPr/>
          <p:nvPr/>
        </p:nvSpPr>
        <p:spPr>
          <a:xfrm>
            <a:off x="268023" y="867357"/>
            <a:ext cx="5682761" cy="5701394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0EBEEAC-0148-4D5E-9A14-99DA0D19E9DC}"/>
              </a:ext>
            </a:extLst>
          </p:cNvPr>
          <p:cNvSpPr/>
          <p:nvPr/>
        </p:nvSpPr>
        <p:spPr>
          <a:xfrm>
            <a:off x="5950784" y="867357"/>
            <a:ext cx="2866763" cy="5701394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CC6894-F6FE-421B-9C98-B87EBB16959B}"/>
              </a:ext>
            </a:extLst>
          </p:cNvPr>
          <p:cNvSpPr txBox="1"/>
          <p:nvPr/>
        </p:nvSpPr>
        <p:spPr>
          <a:xfrm>
            <a:off x="506874" y="1131615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최근 통화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7B0692-029D-485D-B047-B663786D58CF}"/>
              </a:ext>
            </a:extLst>
          </p:cNvPr>
          <p:cNvSpPr txBox="1"/>
          <p:nvPr/>
        </p:nvSpPr>
        <p:spPr>
          <a:xfrm>
            <a:off x="5961330" y="875055"/>
            <a:ext cx="275082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6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600">
                <a:latin typeface="나눔스퀘어" panose="020B0600000101010101" pitchFamily="50" charset="-127"/>
                <a:ea typeface="나눔스퀘어" panose="020B0600000101010101" pitchFamily="50" charset="-127"/>
              </a:rPr>
              <a:t>1. </a:t>
            </a:r>
            <a:r>
              <a:rPr lang="ko-KR" altLang="en-US" sz="1600">
                <a:latin typeface="나눔스퀘어" panose="020B0600000101010101" pitchFamily="50" charset="-127"/>
                <a:ea typeface="나눔스퀘어" panose="020B0600000101010101" pitchFamily="50" charset="-127"/>
              </a:rPr>
              <a:t>이 부근 클릭하면        의 키패드가 나타남</a:t>
            </a:r>
            <a:r>
              <a:rPr lang="en-US" altLang="ko-KR" sz="160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1600">
                <a:latin typeface="나눔스퀘어" panose="020B0600000101010101" pitchFamily="50" charset="-127"/>
                <a:ea typeface="나눔스퀘어" panose="020B0600000101010101" pitchFamily="50" charset="-127"/>
              </a:rPr>
              <a:t>돋보기 모양 아이콘 클릭 시 검색 결과를 화면에 보여준다</a:t>
            </a:r>
            <a:r>
              <a:rPr lang="en-US" altLang="ko-KR" sz="160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r>
              <a:rPr lang="ko-KR" altLang="en-US" sz="160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6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600">
                <a:latin typeface="나눔스퀘어" panose="020B0600000101010101" pitchFamily="50" charset="-127"/>
                <a:ea typeface="나눔스퀘어" panose="020B0600000101010101" pitchFamily="50" charset="-127"/>
              </a:rPr>
              <a:t>2. </a:t>
            </a:r>
            <a:r>
              <a:rPr lang="ko-KR" altLang="en-US" sz="1600">
                <a:latin typeface="나눔스퀘어" panose="020B0600000101010101" pitchFamily="50" charset="-127"/>
                <a:ea typeface="나눔스퀘어" panose="020B0600000101010101" pitchFamily="50" charset="-127"/>
              </a:rPr>
              <a:t>사람 칸을 클릭하면 옅은 노랑색 영역으로 표시된 부분이 나오며 </a:t>
            </a:r>
            <a:r>
              <a:rPr lang="en-US" altLang="ko-KR" sz="1600">
                <a:latin typeface="나눔스퀘어" panose="020B0600000101010101" pitchFamily="50" charset="-127"/>
                <a:ea typeface="나눔스퀘어" panose="020B0600000101010101" pitchFamily="50" charset="-127"/>
              </a:rPr>
              <a:t>3, 4, 5 </a:t>
            </a:r>
            <a:r>
              <a:rPr lang="ko-KR" altLang="en-US" sz="1600">
                <a:latin typeface="나눔스퀘어" panose="020B0600000101010101" pitchFamily="50" charset="-127"/>
                <a:ea typeface="나눔스퀘어" panose="020B0600000101010101" pitchFamily="50" charset="-127"/>
              </a:rPr>
              <a:t>버튼이 나옴</a:t>
            </a:r>
            <a:r>
              <a:rPr lang="en-US" altLang="ko-KR" sz="160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endParaRPr lang="en-US" altLang="ko-KR" sz="16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600">
                <a:latin typeface="나눔스퀘어" panose="020B0600000101010101" pitchFamily="50" charset="-127"/>
                <a:ea typeface="나눔스퀘어" panose="020B0600000101010101" pitchFamily="50" charset="-127"/>
              </a:rPr>
              <a:t>3. </a:t>
            </a:r>
            <a:r>
              <a:rPr lang="ko-KR" altLang="en-US" sz="1600">
                <a:latin typeface="나눔스퀘어" panose="020B0600000101010101" pitchFamily="50" charset="-127"/>
                <a:ea typeface="나눔스퀘어" panose="020B0600000101010101" pitchFamily="50" charset="-127"/>
              </a:rPr>
              <a:t>클릭 시 전화 연결</a:t>
            </a:r>
            <a:endParaRPr lang="en-US" altLang="ko-KR" sz="16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6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600">
                <a:latin typeface="나눔스퀘어" panose="020B0600000101010101" pitchFamily="50" charset="-127"/>
                <a:ea typeface="나눔스퀘어" panose="020B0600000101010101" pitchFamily="50" charset="-127"/>
              </a:rPr>
              <a:t>4. </a:t>
            </a:r>
            <a:r>
              <a:rPr lang="ko-KR" altLang="en-US" sz="1600">
                <a:latin typeface="나눔스퀘어" panose="020B0600000101010101" pitchFamily="50" charset="-127"/>
                <a:ea typeface="나눔스퀘어" panose="020B0600000101010101" pitchFamily="50" charset="-127"/>
              </a:rPr>
              <a:t>클릭 시 문자 작성 화면으로 이동</a:t>
            </a:r>
            <a:r>
              <a:rPr lang="en-US" altLang="ko-KR" sz="1600">
                <a:latin typeface="나눔스퀘어" panose="020B0600000101010101" pitchFamily="50" charset="-127"/>
                <a:ea typeface="나눔스퀘어" panose="020B0600000101010101" pitchFamily="50" charset="-127"/>
              </a:rPr>
              <a:t>.(</a:t>
            </a:r>
            <a:r>
              <a:rPr lang="ko-KR" altLang="en-US" sz="1600">
                <a:latin typeface="나눔스퀘어" panose="020B0600000101010101" pitchFamily="50" charset="-127"/>
                <a:ea typeface="나눔스퀘어" panose="020B0600000101010101" pitchFamily="50" charset="-127"/>
              </a:rPr>
              <a:t>기본 앱으로 이동 예정</a:t>
            </a:r>
            <a:r>
              <a:rPr lang="en-US" altLang="ko-KR" sz="160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endParaRPr lang="en-US" altLang="ko-KR" sz="16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600">
                <a:latin typeface="나눔스퀘어" panose="020B0600000101010101" pitchFamily="50" charset="-127"/>
                <a:ea typeface="나눔스퀘어" panose="020B0600000101010101" pitchFamily="50" charset="-127"/>
              </a:rPr>
              <a:t>5. </a:t>
            </a:r>
            <a:r>
              <a:rPr lang="ko-KR" altLang="en-US" sz="1600">
                <a:latin typeface="나눔스퀘어" panose="020B0600000101010101" pitchFamily="50" charset="-127"/>
                <a:ea typeface="나눔스퀘어" panose="020B0600000101010101" pitchFamily="50" charset="-127"/>
              </a:rPr>
              <a:t>클릭 시 이 사람과의 전화통화 상세 내역을 보여줌</a:t>
            </a:r>
            <a:r>
              <a:rPr lang="en-US" altLang="ko-KR" sz="160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29868493-AEE6-41CC-8EB8-A416502DF573}"/>
              </a:ext>
            </a:extLst>
          </p:cNvPr>
          <p:cNvGrpSpPr/>
          <p:nvPr/>
        </p:nvGrpSpPr>
        <p:grpSpPr>
          <a:xfrm>
            <a:off x="3367863" y="1723039"/>
            <a:ext cx="2128895" cy="4413464"/>
            <a:chOff x="1353279" y="1988086"/>
            <a:chExt cx="2128895" cy="4413464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E8756779-8469-4974-96C1-EA43EB6DB929}"/>
                </a:ext>
              </a:extLst>
            </p:cNvPr>
            <p:cNvGrpSpPr/>
            <p:nvPr/>
          </p:nvGrpSpPr>
          <p:grpSpPr>
            <a:xfrm>
              <a:off x="1353279" y="1988086"/>
              <a:ext cx="2128895" cy="4413464"/>
              <a:chOff x="828156" y="1630680"/>
              <a:chExt cx="2290183" cy="4782589"/>
            </a:xfrm>
          </p:grpSpPr>
          <p:pic>
            <p:nvPicPr>
              <p:cNvPr id="17" name="그림 16">
                <a:extLst>
                  <a:ext uri="{FF2B5EF4-FFF2-40B4-BE49-F238E27FC236}">
                    <a16:creationId xmlns:a16="http://schemas.microsoft.com/office/drawing/2014/main" id="{A8A6EB08-AC40-497D-A2DC-29AC4BF1FF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28156" y="1630680"/>
                <a:ext cx="2290183" cy="4782589"/>
              </a:xfrm>
              <a:prstGeom prst="rect">
                <a:avLst/>
              </a:prstGeom>
            </p:spPr>
          </p:pic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C6D0FE06-2CE2-4D3D-8ED0-11B394E8A3B8}"/>
                  </a:ext>
                </a:extLst>
              </p:cNvPr>
              <p:cNvSpPr/>
              <p:nvPr/>
            </p:nvSpPr>
            <p:spPr>
              <a:xfrm>
                <a:off x="2700528" y="3206496"/>
                <a:ext cx="201168" cy="22250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01B04FFF-E3CE-4C4C-8CD1-4D7BE96EA4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94359" y="3339217"/>
              <a:ext cx="190954" cy="190954"/>
            </a:xfrm>
            <a:prstGeom prst="ellipse">
              <a:avLst/>
            </a:prstGeom>
            <a:solidFill>
              <a:srgbClr val="0070C0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</a:t>
              </a:r>
              <a:endParaRPr lang="ko-KR" altLang="en-US" sz="1000" b="1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E4880AAC-C13E-40F0-B8AE-1CC8C81EA5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61751" y="4269453"/>
              <a:ext cx="190954" cy="190954"/>
            </a:xfrm>
            <a:prstGeom prst="ellipse">
              <a:avLst/>
            </a:prstGeom>
            <a:solidFill>
              <a:srgbClr val="0070C0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</a:t>
              </a:r>
              <a:endParaRPr lang="ko-KR" altLang="en-US" sz="1000" b="1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687EAC80-1B82-4FEF-9FCD-4336B272F0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39904" y="4855263"/>
              <a:ext cx="190954" cy="190954"/>
            </a:xfrm>
            <a:prstGeom prst="ellipse">
              <a:avLst/>
            </a:prstGeom>
            <a:solidFill>
              <a:srgbClr val="0070C0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3</a:t>
              </a:r>
              <a:endParaRPr lang="ko-KR" altLang="en-US" sz="1000" b="1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7AFBB601-CAB5-44E1-8B36-7F0A3460EC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17483" y="4855263"/>
              <a:ext cx="190954" cy="190954"/>
            </a:xfrm>
            <a:prstGeom prst="ellipse">
              <a:avLst/>
            </a:prstGeom>
            <a:solidFill>
              <a:srgbClr val="0070C0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4</a:t>
              </a:r>
              <a:endParaRPr lang="ko-KR" altLang="en-US" sz="1000" b="1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2D02D82E-C607-4544-B686-906B6B0A0F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27098" y="4849942"/>
              <a:ext cx="190954" cy="190954"/>
            </a:xfrm>
            <a:prstGeom prst="ellipse">
              <a:avLst/>
            </a:prstGeom>
            <a:solidFill>
              <a:srgbClr val="0070C0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5</a:t>
              </a:r>
              <a:endParaRPr lang="ko-KR" altLang="en-US" sz="1000" b="1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pic>
        <p:nvPicPr>
          <p:cNvPr id="20" name="그림 19">
            <a:extLst>
              <a:ext uri="{FF2B5EF4-FFF2-40B4-BE49-F238E27FC236}">
                <a16:creationId xmlns:a16="http://schemas.microsoft.com/office/drawing/2014/main" id="{3DB8E529-4EB7-4BDC-ACBB-0DC5BB14C3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687" y="4203069"/>
            <a:ext cx="2095682" cy="1220153"/>
          </a:xfrm>
          <a:prstGeom prst="rect">
            <a:avLst/>
          </a:prstGeom>
        </p:spPr>
      </p:pic>
      <p:sp>
        <p:nvSpPr>
          <p:cNvPr id="21" name="눈물 방울 20">
            <a:extLst>
              <a:ext uri="{FF2B5EF4-FFF2-40B4-BE49-F238E27FC236}">
                <a16:creationId xmlns:a16="http://schemas.microsoft.com/office/drawing/2014/main" id="{3B0ED9A1-23BE-4853-95D5-83880DC42CC9}"/>
              </a:ext>
            </a:extLst>
          </p:cNvPr>
          <p:cNvSpPr/>
          <p:nvPr/>
        </p:nvSpPr>
        <p:spPr>
          <a:xfrm>
            <a:off x="825245" y="3860406"/>
            <a:ext cx="288000" cy="288000"/>
          </a:xfrm>
          <a:prstGeom prst="teardrop">
            <a:avLst/>
          </a:prstGeom>
          <a:solidFill>
            <a:srgbClr val="E8C64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endParaRPr lang="ko-KR" altLang="en-US" sz="1600">
              <a:solidFill>
                <a:schemeClr val="tx2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2" name="눈물 방울 21">
            <a:extLst>
              <a:ext uri="{FF2B5EF4-FFF2-40B4-BE49-F238E27FC236}">
                <a16:creationId xmlns:a16="http://schemas.microsoft.com/office/drawing/2014/main" id="{1F87AB03-90F7-491B-A6D7-AAC679568003}"/>
              </a:ext>
            </a:extLst>
          </p:cNvPr>
          <p:cNvSpPr/>
          <p:nvPr/>
        </p:nvSpPr>
        <p:spPr>
          <a:xfrm>
            <a:off x="7765994" y="1122927"/>
            <a:ext cx="288000" cy="288000"/>
          </a:xfrm>
          <a:prstGeom prst="teardrop">
            <a:avLst/>
          </a:prstGeom>
          <a:solidFill>
            <a:srgbClr val="E8C64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endParaRPr lang="ko-KR" altLang="en-US" sz="1600">
              <a:solidFill>
                <a:schemeClr val="tx2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948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9B1138A0-ADD5-43A3-9803-D2A0413639EC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268023" y="594795"/>
            <a:ext cx="5682761" cy="2725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화면 구성</a:t>
            </a:r>
            <a:endParaRPr lang="ko-KR" altLang="en-US" sz="1400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950784" y="594795"/>
            <a:ext cx="2863362" cy="2725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설명</a:t>
            </a:r>
            <a:endParaRPr lang="ko-KR" altLang="en-US" sz="1400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469EEE2-C529-4D10-814F-C98749C6DE19}"/>
              </a:ext>
            </a:extLst>
          </p:cNvPr>
          <p:cNvSpPr/>
          <p:nvPr/>
        </p:nvSpPr>
        <p:spPr>
          <a:xfrm>
            <a:off x="268023" y="867357"/>
            <a:ext cx="5682761" cy="5701394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0EBEEAC-0148-4D5E-9A14-99DA0D19E9DC}"/>
              </a:ext>
            </a:extLst>
          </p:cNvPr>
          <p:cNvSpPr/>
          <p:nvPr/>
        </p:nvSpPr>
        <p:spPr>
          <a:xfrm>
            <a:off x="5950784" y="867357"/>
            <a:ext cx="2866763" cy="5701394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25274D2-E6DD-454A-AE6A-818B71687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242" y="5032826"/>
            <a:ext cx="1731312" cy="3659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FAEE95E-D1F5-4807-8B37-A7070F4FB76E}"/>
              </a:ext>
            </a:extLst>
          </p:cNvPr>
          <p:cNvSpPr txBox="1"/>
          <p:nvPr/>
        </p:nvSpPr>
        <p:spPr>
          <a:xfrm>
            <a:off x="506871" y="1131610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연락처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5A82FF99-C7DB-42FE-B378-24021FAD0F60}"/>
              </a:ext>
            </a:extLst>
          </p:cNvPr>
          <p:cNvGrpSpPr/>
          <p:nvPr/>
        </p:nvGrpSpPr>
        <p:grpSpPr>
          <a:xfrm>
            <a:off x="3372407" y="1742478"/>
            <a:ext cx="2131945" cy="4384682"/>
            <a:chOff x="1047202" y="1679710"/>
            <a:chExt cx="2303686" cy="4764671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76BAD776-31CD-42A0-8BD9-AB8F1581DB59}"/>
                </a:ext>
              </a:extLst>
            </p:cNvPr>
            <p:cNvGrpSpPr/>
            <p:nvPr/>
          </p:nvGrpSpPr>
          <p:grpSpPr>
            <a:xfrm>
              <a:off x="1047202" y="1679710"/>
              <a:ext cx="2303686" cy="4764671"/>
              <a:chOff x="1047202" y="1679710"/>
              <a:chExt cx="2303686" cy="4764671"/>
            </a:xfrm>
          </p:grpSpPr>
          <p:pic>
            <p:nvPicPr>
              <p:cNvPr id="13" name="그림 12">
                <a:extLst>
                  <a:ext uri="{FF2B5EF4-FFF2-40B4-BE49-F238E27FC236}">
                    <a16:creationId xmlns:a16="http://schemas.microsoft.com/office/drawing/2014/main" id="{0B0133A4-3301-4399-8183-46D0408E29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7202" y="1679710"/>
                <a:ext cx="2303686" cy="4764671"/>
              </a:xfrm>
              <a:prstGeom prst="rect">
                <a:avLst/>
              </a:prstGeom>
            </p:spPr>
          </p:pic>
          <p:pic>
            <p:nvPicPr>
              <p:cNvPr id="14" name="그림 13">
                <a:extLst>
                  <a:ext uri="{FF2B5EF4-FFF2-40B4-BE49-F238E27FC236}">
                    <a16:creationId xmlns:a16="http://schemas.microsoft.com/office/drawing/2014/main" id="{AD6E4E47-A2D4-4D70-AE0F-63FBD7BB2E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35964" y="2514493"/>
                <a:ext cx="2095682" cy="2469094"/>
              </a:xfrm>
              <a:prstGeom prst="rect">
                <a:avLst/>
              </a:prstGeom>
            </p:spPr>
          </p:pic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D0CB241-D9A6-4825-B1E3-B5A7F6BCC37B}"/>
                </a:ext>
              </a:extLst>
            </p:cNvPr>
            <p:cNvSpPr txBox="1"/>
            <p:nvPr/>
          </p:nvSpPr>
          <p:spPr>
            <a:xfrm>
              <a:off x="2817796" y="232856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+</a:t>
              </a:r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365A80FA-2E5F-4580-9BA5-558C87454B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9684" y="3187886"/>
            <a:ext cx="2095682" cy="1220153"/>
          </a:xfrm>
          <a:prstGeom prst="rect">
            <a:avLst/>
          </a:prstGeom>
        </p:spPr>
      </p:pic>
      <p:sp>
        <p:nvSpPr>
          <p:cNvPr id="16" name="눈물 방울 15">
            <a:extLst>
              <a:ext uri="{FF2B5EF4-FFF2-40B4-BE49-F238E27FC236}">
                <a16:creationId xmlns:a16="http://schemas.microsoft.com/office/drawing/2014/main" id="{8412A637-D4C9-402E-8DDC-E4F540CBEFAF}"/>
              </a:ext>
            </a:extLst>
          </p:cNvPr>
          <p:cNvSpPr/>
          <p:nvPr/>
        </p:nvSpPr>
        <p:spPr>
          <a:xfrm>
            <a:off x="825242" y="2845223"/>
            <a:ext cx="288000" cy="288000"/>
          </a:xfrm>
          <a:prstGeom prst="teardrop">
            <a:avLst/>
          </a:prstGeom>
          <a:solidFill>
            <a:srgbClr val="E8C64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endParaRPr lang="ko-KR" altLang="en-US" sz="1600">
              <a:solidFill>
                <a:schemeClr val="tx2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눈물 방울 16">
            <a:extLst>
              <a:ext uri="{FF2B5EF4-FFF2-40B4-BE49-F238E27FC236}">
                <a16:creationId xmlns:a16="http://schemas.microsoft.com/office/drawing/2014/main" id="{F104E4DF-6484-4DAB-AFCD-857E8DB7528B}"/>
              </a:ext>
            </a:extLst>
          </p:cNvPr>
          <p:cNvSpPr/>
          <p:nvPr/>
        </p:nvSpPr>
        <p:spPr>
          <a:xfrm>
            <a:off x="825242" y="4678317"/>
            <a:ext cx="288000" cy="288000"/>
          </a:xfrm>
          <a:prstGeom prst="teardrop">
            <a:avLst/>
          </a:prstGeom>
          <a:solidFill>
            <a:srgbClr val="E8C64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endParaRPr lang="ko-KR" altLang="en-US" sz="1600">
              <a:solidFill>
                <a:schemeClr val="tx2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F6B67AF-8E5B-4015-A95E-AE46A5D823BD}"/>
              </a:ext>
            </a:extLst>
          </p:cNvPr>
          <p:cNvSpPr>
            <a:spLocks noChangeAspect="1"/>
          </p:cNvSpPr>
          <p:nvPr/>
        </p:nvSpPr>
        <p:spPr>
          <a:xfrm>
            <a:off x="5216753" y="2454302"/>
            <a:ext cx="190954" cy="190954"/>
          </a:xfrm>
          <a:prstGeom prst="ellipse">
            <a:avLst/>
          </a:prstGeom>
          <a:solidFill>
            <a:srgbClr val="0070C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10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1365C3E0-A27E-48D5-9B80-4D76EC707D66}"/>
              </a:ext>
            </a:extLst>
          </p:cNvPr>
          <p:cNvSpPr>
            <a:spLocks noChangeAspect="1"/>
          </p:cNvSpPr>
          <p:nvPr/>
        </p:nvSpPr>
        <p:spPr>
          <a:xfrm>
            <a:off x="3690466" y="2531610"/>
            <a:ext cx="190954" cy="190954"/>
          </a:xfrm>
          <a:prstGeom prst="ellipse">
            <a:avLst/>
          </a:prstGeom>
          <a:solidFill>
            <a:srgbClr val="0070C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10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BDA8D456-AE8A-4897-B576-4E55287DF03D}"/>
              </a:ext>
            </a:extLst>
          </p:cNvPr>
          <p:cNvSpPr>
            <a:spLocks noChangeAspect="1"/>
          </p:cNvSpPr>
          <p:nvPr/>
        </p:nvSpPr>
        <p:spPr>
          <a:xfrm>
            <a:off x="3957620" y="3177414"/>
            <a:ext cx="190954" cy="190954"/>
          </a:xfrm>
          <a:prstGeom prst="ellipse">
            <a:avLst/>
          </a:prstGeom>
          <a:solidFill>
            <a:srgbClr val="0070C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10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53B418-38AA-43FD-8F08-0A99DEBCEFC2}"/>
              </a:ext>
            </a:extLst>
          </p:cNvPr>
          <p:cNvSpPr txBox="1"/>
          <p:nvPr/>
        </p:nvSpPr>
        <p:spPr>
          <a:xfrm>
            <a:off x="5961327" y="875050"/>
            <a:ext cx="275082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6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600">
                <a:latin typeface="나눔스퀘어" panose="020B0600000101010101" pitchFamily="50" charset="-127"/>
                <a:ea typeface="나눔스퀘어" panose="020B0600000101010101" pitchFamily="50" charset="-127"/>
              </a:rPr>
              <a:t>1. </a:t>
            </a:r>
            <a:r>
              <a:rPr lang="ko-KR" altLang="en-US" sz="1600">
                <a:latin typeface="나눔스퀘어" panose="020B0600000101010101" pitchFamily="50" charset="-127"/>
                <a:ea typeface="나눔스퀘어" panose="020B0600000101010101" pitchFamily="50" charset="-127"/>
              </a:rPr>
              <a:t>연락처 추가</a:t>
            </a:r>
            <a:r>
              <a:rPr lang="en-US" altLang="ko-KR" sz="160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600">
                <a:latin typeface="나눔스퀘어" panose="020B0600000101010101" pitchFamily="50" charset="-127"/>
                <a:ea typeface="나눔스퀘어" panose="020B0600000101010101" pitchFamily="50" charset="-127"/>
              </a:rPr>
              <a:t>기본 앱 연결</a:t>
            </a:r>
            <a:r>
              <a:rPr lang="en-US" altLang="ko-KR" sz="160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endParaRPr lang="en-US" altLang="ko-KR" sz="16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600">
                <a:latin typeface="나눔스퀘어" panose="020B0600000101010101" pitchFamily="50" charset="-127"/>
                <a:ea typeface="나눔스퀘어" panose="020B0600000101010101" pitchFamily="50" charset="-127"/>
              </a:rPr>
              <a:t>2. </a:t>
            </a:r>
            <a:r>
              <a:rPr lang="ko-KR" altLang="en-US" sz="1600">
                <a:latin typeface="나눔스퀘어" panose="020B0600000101010101" pitchFamily="50" charset="-127"/>
                <a:ea typeface="나눔스퀘어" panose="020B0600000101010101" pitchFamily="50" charset="-127"/>
              </a:rPr>
              <a:t>연락처 검색</a:t>
            </a:r>
            <a:r>
              <a:rPr lang="en-US" altLang="ko-KR" sz="160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1600">
                <a:latin typeface="나눔스퀘어" panose="020B0600000101010101" pitchFamily="50" charset="-127"/>
                <a:ea typeface="나눔스퀘어" panose="020B0600000101010101" pitchFamily="50" charset="-127"/>
              </a:rPr>
              <a:t>이 영역 클릭 시  </a:t>
            </a:r>
            <a:endParaRPr lang="en-US" altLang="ko-KR" sz="16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60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   </a:t>
            </a:r>
            <a:r>
              <a:rPr lang="ko-KR" altLang="en-US" sz="1600">
                <a:latin typeface="나눔스퀘어" panose="020B0600000101010101" pitchFamily="50" charset="-127"/>
                <a:ea typeface="나눔스퀘어" panose="020B0600000101010101" pitchFamily="50" charset="-127"/>
              </a:rPr>
              <a:t>과 같은 기본 키패드 나옴</a:t>
            </a:r>
            <a:r>
              <a:rPr lang="en-US" altLang="ko-KR" sz="160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endParaRPr lang="en-US" altLang="ko-KR" sz="16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600">
                <a:latin typeface="나눔스퀘어" panose="020B0600000101010101" pitchFamily="50" charset="-127"/>
                <a:ea typeface="나눔스퀘어" panose="020B0600000101010101" pitchFamily="50" charset="-127"/>
              </a:rPr>
              <a:t>3. </a:t>
            </a:r>
            <a:r>
              <a:rPr lang="ko-KR" altLang="en-US" sz="1600">
                <a:latin typeface="나눔스퀘어" panose="020B0600000101010101" pitchFamily="50" charset="-127"/>
                <a:ea typeface="나눔스퀘어" panose="020B0600000101010101" pitchFamily="50" charset="-127"/>
              </a:rPr>
              <a:t>이름 클릭 시       와 같은 화면이 이름 밑으로 내려옴</a:t>
            </a:r>
            <a:r>
              <a:rPr lang="en-US" altLang="ko-KR" sz="160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endParaRPr lang="en-US" altLang="ko-KR" sz="16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60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</a:t>
            </a:r>
            <a:r>
              <a:rPr lang="ko-KR" altLang="en-US" sz="1600">
                <a:latin typeface="나눔스퀘어" panose="020B0600000101010101" pitchFamily="50" charset="-127"/>
                <a:ea typeface="나눔스퀘어" panose="020B0600000101010101" pitchFamily="50" charset="-127"/>
              </a:rPr>
              <a:t>의 기능은 최근 통화 목록에서의 것과 같음</a:t>
            </a:r>
            <a:r>
              <a:rPr lang="en-US" altLang="ko-KR" sz="160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sp>
        <p:nvSpPr>
          <p:cNvPr id="23" name="눈물 방울 22">
            <a:extLst>
              <a:ext uri="{FF2B5EF4-FFF2-40B4-BE49-F238E27FC236}">
                <a16:creationId xmlns:a16="http://schemas.microsoft.com/office/drawing/2014/main" id="{9C3BC1BF-C8C4-4A7C-89EA-E736EAAF519B}"/>
              </a:ext>
            </a:extLst>
          </p:cNvPr>
          <p:cNvSpPr/>
          <p:nvPr/>
        </p:nvSpPr>
        <p:spPr>
          <a:xfrm>
            <a:off x="6252627" y="1914570"/>
            <a:ext cx="288000" cy="288000"/>
          </a:xfrm>
          <a:prstGeom prst="teardrop">
            <a:avLst/>
          </a:prstGeom>
          <a:solidFill>
            <a:srgbClr val="E8C64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endParaRPr lang="ko-KR" altLang="en-US" sz="1600">
              <a:solidFill>
                <a:schemeClr val="tx2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4" name="눈물 방울 23">
            <a:extLst>
              <a:ext uri="{FF2B5EF4-FFF2-40B4-BE49-F238E27FC236}">
                <a16:creationId xmlns:a16="http://schemas.microsoft.com/office/drawing/2014/main" id="{80FFF644-0BB9-4E7E-9E21-1EE6BA2A4395}"/>
              </a:ext>
            </a:extLst>
          </p:cNvPr>
          <p:cNvSpPr/>
          <p:nvPr/>
        </p:nvSpPr>
        <p:spPr>
          <a:xfrm>
            <a:off x="7339192" y="2358992"/>
            <a:ext cx="288000" cy="288000"/>
          </a:xfrm>
          <a:prstGeom prst="teardrop">
            <a:avLst/>
          </a:prstGeom>
          <a:solidFill>
            <a:srgbClr val="E8C64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endParaRPr lang="ko-KR" altLang="en-US" sz="1600">
              <a:solidFill>
                <a:schemeClr val="tx2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5" name="눈물 방울 24">
            <a:extLst>
              <a:ext uri="{FF2B5EF4-FFF2-40B4-BE49-F238E27FC236}">
                <a16:creationId xmlns:a16="http://schemas.microsoft.com/office/drawing/2014/main" id="{8B21E52A-A210-4756-ADF1-0C06C23D0A77}"/>
              </a:ext>
            </a:extLst>
          </p:cNvPr>
          <p:cNvSpPr/>
          <p:nvPr/>
        </p:nvSpPr>
        <p:spPr>
          <a:xfrm>
            <a:off x="6082898" y="3075318"/>
            <a:ext cx="288000" cy="288000"/>
          </a:xfrm>
          <a:prstGeom prst="teardrop">
            <a:avLst/>
          </a:prstGeom>
          <a:solidFill>
            <a:srgbClr val="E8C64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endParaRPr lang="ko-KR" altLang="en-US" sz="1600">
              <a:solidFill>
                <a:schemeClr val="tx2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5159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9B1138A0-ADD5-43A3-9803-D2A0413639EC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268023" y="594795"/>
            <a:ext cx="5682761" cy="2725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화면 구성</a:t>
            </a:r>
            <a:endParaRPr lang="ko-KR" altLang="en-US" sz="1400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950784" y="594795"/>
            <a:ext cx="2863362" cy="2725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설명</a:t>
            </a:r>
            <a:endParaRPr lang="ko-KR" altLang="en-US" sz="1400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469EEE2-C529-4D10-814F-C98749C6DE19}"/>
              </a:ext>
            </a:extLst>
          </p:cNvPr>
          <p:cNvSpPr/>
          <p:nvPr/>
        </p:nvSpPr>
        <p:spPr>
          <a:xfrm>
            <a:off x="268023" y="867357"/>
            <a:ext cx="5682761" cy="5701394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0EBEEAC-0148-4D5E-9A14-99DA0D19E9DC}"/>
              </a:ext>
            </a:extLst>
          </p:cNvPr>
          <p:cNvSpPr/>
          <p:nvPr/>
        </p:nvSpPr>
        <p:spPr>
          <a:xfrm>
            <a:off x="5950784" y="867357"/>
            <a:ext cx="2866763" cy="5701394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2EDDCEC-0949-4229-9B2B-A99ED65F1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2549" y="1707754"/>
            <a:ext cx="2170713" cy="446911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077469A-8F10-4A25-9EE8-B2A26BE6D207}"/>
              </a:ext>
            </a:extLst>
          </p:cNvPr>
          <p:cNvSpPr txBox="1"/>
          <p:nvPr/>
        </p:nvSpPr>
        <p:spPr>
          <a:xfrm>
            <a:off x="4984231" y="244377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+</a:t>
            </a:r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5A79CA-B386-4CFC-971E-AA391A738F6F}"/>
              </a:ext>
            </a:extLst>
          </p:cNvPr>
          <p:cNvSpPr txBox="1"/>
          <p:nvPr/>
        </p:nvSpPr>
        <p:spPr>
          <a:xfrm>
            <a:off x="506871" y="1131618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즐겨찾기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C2765B80-B146-471C-8079-20697B12492B}"/>
              </a:ext>
            </a:extLst>
          </p:cNvPr>
          <p:cNvSpPr>
            <a:spLocks noChangeAspect="1"/>
          </p:cNvSpPr>
          <p:nvPr/>
        </p:nvSpPr>
        <p:spPr>
          <a:xfrm>
            <a:off x="5171034" y="2426322"/>
            <a:ext cx="190954" cy="190954"/>
          </a:xfrm>
          <a:prstGeom prst="ellipse">
            <a:avLst/>
          </a:prstGeom>
          <a:solidFill>
            <a:srgbClr val="0070C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10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097B916E-14F4-4FE7-B67D-B2EC9A675D87}"/>
              </a:ext>
            </a:extLst>
          </p:cNvPr>
          <p:cNvSpPr>
            <a:spLocks noChangeAspect="1"/>
          </p:cNvSpPr>
          <p:nvPr/>
        </p:nvSpPr>
        <p:spPr>
          <a:xfrm>
            <a:off x="3690467" y="2709370"/>
            <a:ext cx="190954" cy="190954"/>
          </a:xfrm>
          <a:prstGeom prst="ellipse">
            <a:avLst/>
          </a:prstGeom>
          <a:solidFill>
            <a:srgbClr val="0070C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10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37A9944-13CD-44C0-B655-6FF83C82A186}"/>
              </a:ext>
            </a:extLst>
          </p:cNvPr>
          <p:cNvSpPr>
            <a:spLocks noChangeAspect="1"/>
          </p:cNvSpPr>
          <p:nvPr/>
        </p:nvSpPr>
        <p:spPr>
          <a:xfrm>
            <a:off x="3957621" y="3355174"/>
            <a:ext cx="190954" cy="190954"/>
          </a:xfrm>
          <a:prstGeom prst="ellipse">
            <a:avLst/>
          </a:prstGeom>
          <a:solidFill>
            <a:srgbClr val="0070C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10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01D317C8-7D4D-4E69-8F74-109ABD9FDD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243" y="5004846"/>
            <a:ext cx="1731312" cy="36593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7E1F089-DCFB-4D2F-8C4C-7833D9ECE3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685" y="3159906"/>
            <a:ext cx="2095682" cy="1220153"/>
          </a:xfrm>
          <a:prstGeom prst="rect">
            <a:avLst/>
          </a:prstGeom>
        </p:spPr>
      </p:pic>
      <p:sp>
        <p:nvSpPr>
          <p:cNvPr id="20" name="눈물 방울 19">
            <a:extLst>
              <a:ext uri="{FF2B5EF4-FFF2-40B4-BE49-F238E27FC236}">
                <a16:creationId xmlns:a16="http://schemas.microsoft.com/office/drawing/2014/main" id="{CD39A437-40EB-413F-8E81-DF96A140DC82}"/>
              </a:ext>
            </a:extLst>
          </p:cNvPr>
          <p:cNvSpPr/>
          <p:nvPr/>
        </p:nvSpPr>
        <p:spPr>
          <a:xfrm>
            <a:off x="825243" y="2817243"/>
            <a:ext cx="288000" cy="288000"/>
          </a:xfrm>
          <a:prstGeom prst="teardrop">
            <a:avLst/>
          </a:prstGeom>
          <a:solidFill>
            <a:srgbClr val="E8C64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endParaRPr lang="ko-KR" altLang="en-US" sz="1600">
              <a:solidFill>
                <a:schemeClr val="tx2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2" name="눈물 방울 21">
            <a:extLst>
              <a:ext uri="{FF2B5EF4-FFF2-40B4-BE49-F238E27FC236}">
                <a16:creationId xmlns:a16="http://schemas.microsoft.com/office/drawing/2014/main" id="{6861957C-723D-4C2A-851A-1C3E15595B35}"/>
              </a:ext>
            </a:extLst>
          </p:cNvPr>
          <p:cNvSpPr/>
          <p:nvPr/>
        </p:nvSpPr>
        <p:spPr>
          <a:xfrm>
            <a:off x="825243" y="4650337"/>
            <a:ext cx="288000" cy="288000"/>
          </a:xfrm>
          <a:prstGeom prst="teardrop">
            <a:avLst/>
          </a:prstGeom>
          <a:solidFill>
            <a:srgbClr val="E8C64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endParaRPr lang="ko-KR" altLang="en-US" sz="1600">
              <a:solidFill>
                <a:schemeClr val="tx2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9DC1DD-FAAD-4A42-B5E3-FF8099443FBC}"/>
              </a:ext>
            </a:extLst>
          </p:cNvPr>
          <p:cNvSpPr txBox="1"/>
          <p:nvPr/>
        </p:nvSpPr>
        <p:spPr>
          <a:xfrm>
            <a:off x="5961327" y="875058"/>
            <a:ext cx="275082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6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600">
                <a:latin typeface="나눔스퀘어" panose="020B0600000101010101" pitchFamily="50" charset="-127"/>
                <a:ea typeface="나눔스퀘어" panose="020B0600000101010101" pitchFamily="50" charset="-127"/>
              </a:rPr>
              <a:t>1. </a:t>
            </a:r>
            <a:r>
              <a:rPr lang="ko-KR" altLang="en-US" sz="1600">
                <a:latin typeface="나눔스퀘어" panose="020B0600000101010101" pitchFamily="50" charset="-127"/>
                <a:ea typeface="나눔스퀘어" panose="020B0600000101010101" pitchFamily="50" charset="-127"/>
              </a:rPr>
              <a:t>즐겨찾기 추가</a:t>
            </a:r>
            <a:endParaRPr lang="en-US" altLang="ko-KR" sz="16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6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600">
                <a:latin typeface="나눔스퀘어" panose="020B0600000101010101" pitchFamily="50" charset="-127"/>
                <a:ea typeface="나눔스퀘어" panose="020B0600000101010101" pitchFamily="50" charset="-127"/>
              </a:rPr>
              <a:t>2. </a:t>
            </a:r>
            <a:r>
              <a:rPr lang="ko-KR" altLang="en-US" sz="1600">
                <a:latin typeface="나눔스퀘어" panose="020B0600000101010101" pitchFamily="50" charset="-127"/>
                <a:ea typeface="나눔스퀘어" panose="020B0600000101010101" pitchFamily="50" charset="-127"/>
              </a:rPr>
              <a:t>즐겨 찾기 내에서 연락처 검색</a:t>
            </a:r>
            <a:r>
              <a:rPr lang="en-US" altLang="ko-KR" sz="160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1600">
                <a:latin typeface="나눔스퀘어" panose="020B0600000101010101" pitchFamily="50" charset="-127"/>
                <a:ea typeface="나눔스퀘어" panose="020B0600000101010101" pitchFamily="50" charset="-127"/>
              </a:rPr>
              <a:t>이 영역 클릭 시        과 같은 기본 키패드 나옴</a:t>
            </a:r>
            <a:r>
              <a:rPr lang="en-US" altLang="ko-KR" sz="160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endParaRPr lang="en-US" altLang="ko-KR" sz="16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600">
                <a:latin typeface="나눔스퀘어" panose="020B0600000101010101" pitchFamily="50" charset="-127"/>
                <a:ea typeface="나눔스퀘어" panose="020B0600000101010101" pitchFamily="50" charset="-127"/>
              </a:rPr>
              <a:t>3. </a:t>
            </a:r>
            <a:r>
              <a:rPr lang="ko-KR" altLang="en-US" sz="1600">
                <a:latin typeface="나눔스퀘어" panose="020B0600000101010101" pitchFamily="50" charset="-127"/>
                <a:ea typeface="나눔스퀘어" panose="020B0600000101010101" pitchFamily="50" charset="-127"/>
              </a:rPr>
              <a:t>이름 클릭 시       와 같은 화면이 이름 밑으로 내려옴</a:t>
            </a:r>
            <a:r>
              <a:rPr lang="en-US" altLang="ko-KR" sz="160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endParaRPr lang="en-US" altLang="ko-KR" sz="16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60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</a:t>
            </a:r>
            <a:r>
              <a:rPr lang="ko-KR" altLang="en-US" sz="1600">
                <a:latin typeface="나눔스퀘어" panose="020B0600000101010101" pitchFamily="50" charset="-127"/>
                <a:ea typeface="나눔스퀘어" panose="020B0600000101010101" pitchFamily="50" charset="-127"/>
              </a:rPr>
              <a:t>의 기능은 최근 통화 목록에서의 것과 같음</a:t>
            </a:r>
            <a:r>
              <a:rPr lang="en-US" altLang="ko-KR" sz="160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sp>
        <p:nvSpPr>
          <p:cNvPr id="26" name="눈물 방울 25">
            <a:extLst>
              <a:ext uri="{FF2B5EF4-FFF2-40B4-BE49-F238E27FC236}">
                <a16:creationId xmlns:a16="http://schemas.microsoft.com/office/drawing/2014/main" id="{4CF82BE5-706E-475F-A384-3C4F49867A32}"/>
              </a:ext>
            </a:extLst>
          </p:cNvPr>
          <p:cNvSpPr/>
          <p:nvPr/>
        </p:nvSpPr>
        <p:spPr>
          <a:xfrm>
            <a:off x="7841395" y="1929929"/>
            <a:ext cx="288000" cy="288000"/>
          </a:xfrm>
          <a:prstGeom prst="teardrop">
            <a:avLst/>
          </a:prstGeom>
          <a:solidFill>
            <a:srgbClr val="E8C64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endParaRPr lang="ko-KR" altLang="en-US" sz="1600">
              <a:solidFill>
                <a:schemeClr val="tx2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2" name="눈물 방울 31">
            <a:extLst>
              <a:ext uri="{FF2B5EF4-FFF2-40B4-BE49-F238E27FC236}">
                <a16:creationId xmlns:a16="http://schemas.microsoft.com/office/drawing/2014/main" id="{C4645519-FE79-43B9-A3AA-104CCEED7ED4}"/>
              </a:ext>
            </a:extLst>
          </p:cNvPr>
          <p:cNvSpPr/>
          <p:nvPr/>
        </p:nvSpPr>
        <p:spPr>
          <a:xfrm>
            <a:off x="7336737" y="2597796"/>
            <a:ext cx="288000" cy="288000"/>
          </a:xfrm>
          <a:prstGeom prst="teardrop">
            <a:avLst/>
          </a:prstGeom>
          <a:solidFill>
            <a:srgbClr val="E8C64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endParaRPr lang="ko-KR" altLang="en-US" sz="1600">
              <a:solidFill>
                <a:schemeClr val="tx2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4" name="눈물 방울 33">
            <a:extLst>
              <a:ext uri="{FF2B5EF4-FFF2-40B4-BE49-F238E27FC236}">
                <a16:creationId xmlns:a16="http://schemas.microsoft.com/office/drawing/2014/main" id="{D3128117-2D9E-460C-B672-E2733337826E}"/>
              </a:ext>
            </a:extLst>
          </p:cNvPr>
          <p:cNvSpPr/>
          <p:nvPr/>
        </p:nvSpPr>
        <p:spPr>
          <a:xfrm>
            <a:off x="6078843" y="3312187"/>
            <a:ext cx="288000" cy="288000"/>
          </a:xfrm>
          <a:prstGeom prst="teardrop">
            <a:avLst/>
          </a:prstGeom>
          <a:solidFill>
            <a:srgbClr val="E8C64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endParaRPr lang="ko-KR" altLang="en-US" sz="1600">
              <a:solidFill>
                <a:schemeClr val="tx2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913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9B1138A0-ADD5-43A3-9803-D2A0413639EC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268023" y="594795"/>
            <a:ext cx="5682761" cy="2725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화면 구성</a:t>
            </a:r>
            <a:endParaRPr lang="ko-KR" altLang="en-US" sz="1400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950784" y="594795"/>
            <a:ext cx="2863362" cy="2725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설명</a:t>
            </a:r>
            <a:endParaRPr lang="ko-KR" altLang="en-US" sz="1400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469EEE2-C529-4D10-814F-C98749C6DE19}"/>
              </a:ext>
            </a:extLst>
          </p:cNvPr>
          <p:cNvSpPr/>
          <p:nvPr/>
        </p:nvSpPr>
        <p:spPr>
          <a:xfrm>
            <a:off x="268023" y="867357"/>
            <a:ext cx="5682761" cy="5701394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0EBEEAC-0148-4D5E-9A14-99DA0D19E9DC}"/>
              </a:ext>
            </a:extLst>
          </p:cNvPr>
          <p:cNvSpPr/>
          <p:nvPr/>
        </p:nvSpPr>
        <p:spPr>
          <a:xfrm>
            <a:off x="5950784" y="867357"/>
            <a:ext cx="2866763" cy="5701394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3E0DD8B-BC0B-45D2-85E6-4580FE715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607" y="1697759"/>
            <a:ext cx="2180738" cy="450811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9E6FDD0-3D26-46B6-84FD-B5F0D3C1B5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524" y="1707748"/>
            <a:ext cx="2158721" cy="44981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5BF3522-46E3-4244-8C77-3FF7030334E3}"/>
              </a:ext>
            </a:extLst>
          </p:cNvPr>
          <p:cNvSpPr txBox="1"/>
          <p:nvPr/>
        </p:nvSpPr>
        <p:spPr>
          <a:xfrm>
            <a:off x="506871" y="1131616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녹음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1A2C3D2C-5A85-4444-810F-CAA25235D360}"/>
              </a:ext>
            </a:extLst>
          </p:cNvPr>
          <p:cNvSpPr>
            <a:spLocks noChangeAspect="1"/>
          </p:cNvSpPr>
          <p:nvPr/>
        </p:nvSpPr>
        <p:spPr>
          <a:xfrm>
            <a:off x="2716512" y="2223224"/>
            <a:ext cx="190954" cy="190954"/>
          </a:xfrm>
          <a:prstGeom prst="ellipse">
            <a:avLst/>
          </a:prstGeom>
          <a:solidFill>
            <a:srgbClr val="0070C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10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80C30FE-4ABA-40E3-8885-718F052E8165}"/>
              </a:ext>
            </a:extLst>
          </p:cNvPr>
          <p:cNvSpPr>
            <a:spLocks noChangeAspect="1"/>
          </p:cNvSpPr>
          <p:nvPr/>
        </p:nvSpPr>
        <p:spPr>
          <a:xfrm>
            <a:off x="2095407" y="3205062"/>
            <a:ext cx="190954" cy="190954"/>
          </a:xfrm>
          <a:prstGeom prst="ellipse">
            <a:avLst/>
          </a:prstGeom>
          <a:solidFill>
            <a:srgbClr val="0070C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10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114A2BD-EA88-4392-9A09-D41058C5E7CD}"/>
              </a:ext>
            </a:extLst>
          </p:cNvPr>
          <p:cNvSpPr>
            <a:spLocks noChangeAspect="1"/>
          </p:cNvSpPr>
          <p:nvPr/>
        </p:nvSpPr>
        <p:spPr>
          <a:xfrm>
            <a:off x="5120568" y="2230840"/>
            <a:ext cx="190954" cy="190954"/>
          </a:xfrm>
          <a:prstGeom prst="ellipse">
            <a:avLst/>
          </a:prstGeom>
          <a:solidFill>
            <a:srgbClr val="0070C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10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F35BCBF-E3CC-4EF2-B458-F1CD2B8542B2}"/>
              </a:ext>
            </a:extLst>
          </p:cNvPr>
          <p:cNvSpPr>
            <a:spLocks noChangeAspect="1"/>
          </p:cNvSpPr>
          <p:nvPr/>
        </p:nvSpPr>
        <p:spPr>
          <a:xfrm>
            <a:off x="1629066" y="2230840"/>
            <a:ext cx="190954" cy="190954"/>
          </a:xfrm>
          <a:prstGeom prst="ellipse">
            <a:avLst/>
          </a:prstGeom>
          <a:solidFill>
            <a:srgbClr val="0070C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10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68D58289-D482-4A12-BB4E-6445FD80BDEB}"/>
              </a:ext>
            </a:extLst>
          </p:cNvPr>
          <p:cNvSpPr>
            <a:spLocks noChangeAspect="1"/>
          </p:cNvSpPr>
          <p:nvPr/>
        </p:nvSpPr>
        <p:spPr>
          <a:xfrm>
            <a:off x="4034657" y="2230840"/>
            <a:ext cx="190954" cy="190954"/>
          </a:xfrm>
          <a:prstGeom prst="ellipse">
            <a:avLst/>
          </a:prstGeom>
          <a:solidFill>
            <a:srgbClr val="0070C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10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ACEB7B0E-97AF-437E-972D-FCE0D403C591}"/>
              </a:ext>
            </a:extLst>
          </p:cNvPr>
          <p:cNvSpPr>
            <a:spLocks noChangeAspect="1"/>
          </p:cNvSpPr>
          <p:nvPr/>
        </p:nvSpPr>
        <p:spPr>
          <a:xfrm>
            <a:off x="4448530" y="3183706"/>
            <a:ext cx="190954" cy="190954"/>
          </a:xfrm>
          <a:prstGeom prst="ellipse">
            <a:avLst/>
          </a:prstGeom>
          <a:solidFill>
            <a:srgbClr val="0070C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10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91230CD-320C-482A-B079-FBE618EE59B7}"/>
              </a:ext>
            </a:extLst>
          </p:cNvPr>
          <p:cNvSpPr txBox="1"/>
          <p:nvPr/>
        </p:nvSpPr>
        <p:spPr>
          <a:xfrm>
            <a:off x="5961327" y="875056"/>
            <a:ext cx="2750820" cy="4814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>
                <a:latin typeface="나눔스퀘어" panose="020B0600000101010101" pitchFamily="50" charset="-127"/>
                <a:ea typeface="나눔스퀘어" panose="020B0600000101010101" pitchFamily="50" charset="-127"/>
              </a:rPr>
              <a:t>공통</a:t>
            </a:r>
            <a:endParaRPr lang="en-US" altLang="ko-KR" sz="16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>
                <a:latin typeface="나눔스퀘어" panose="020B0600000101010101" pitchFamily="50" charset="-127"/>
                <a:ea typeface="나눔스퀘어" panose="020B0600000101010101" pitchFamily="50" charset="-127"/>
              </a:rPr>
              <a:t>1. </a:t>
            </a:r>
            <a:r>
              <a:rPr lang="ko-KR" altLang="en-US" sz="1500">
                <a:latin typeface="나눔스퀘어" panose="020B0600000101010101" pitchFamily="50" charset="-127"/>
                <a:ea typeface="나눔스퀘어" panose="020B0600000101010101" pitchFamily="50" charset="-127"/>
              </a:rPr>
              <a:t>기능 </a:t>
            </a:r>
            <a:r>
              <a:rPr lang="en-US" altLang="ko-KR" sz="1500">
                <a:latin typeface="나눔스퀘어" panose="020B0600000101010101" pitchFamily="50" charset="-127"/>
                <a:ea typeface="나눔스퀘어" panose="020B0600000101010101" pitchFamily="50" charset="-127"/>
              </a:rPr>
              <a:t>on/off </a:t>
            </a:r>
            <a:r>
              <a:rPr lang="ko-KR" altLang="en-US" sz="1500">
                <a:latin typeface="나눔스퀘어" panose="020B0600000101010101" pitchFamily="50" charset="-127"/>
                <a:ea typeface="나눔스퀘어" panose="020B0600000101010101" pitchFamily="50" charset="-127"/>
              </a:rPr>
              <a:t>토글 스위치</a:t>
            </a:r>
            <a:endParaRPr lang="en-US" altLang="ko-KR" sz="15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>
                <a:latin typeface="나눔스퀘어" panose="020B0600000101010101" pitchFamily="50" charset="-127"/>
                <a:ea typeface="나눔스퀘어" panose="020B0600000101010101" pitchFamily="50" charset="-127"/>
              </a:rPr>
              <a:t>2. Noff </a:t>
            </a:r>
            <a:r>
              <a:rPr lang="ko-KR" altLang="en-US" sz="1500">
                <a:latin typeface="나눔스퀘어" panose="020B0600000101010101" pitchFamily="50" charset="-127"/>
                <a:ea typeface="나눔스퀘어" panose="020B0600000101010101" pitchFamily="50" charset="-127"/>
              </a:rPr>
              <a:t>기능 실행 여부 한글로 나타내줌</a:t>
            </a:r>
            <a:r>
              <a:rPr lang="en-US" altLang="ko-KR" sz="150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</a:p>
          <a:p>
            <a:r>
              <a:rPr lang="en-US" altLang="ko-KR" sz="1500">
                <a:latin typeface="나눔스퀘어" panose="020B0600000101010101" pitchFamily="50" charset="-127"/>
                <a:ea typeface="나눔스퀘어" panose="020B0600000101010101" pitchFamily="50" charset="-127"/>
              </a:rPr>
              <a:t>3. </a:t>
            </a:r>
            <a:r>
              <a:rPr lang="ko-KR" altLang="en-US" sz="1500">
                <a:latin typeface="나눔스퀘어" panose="020B0600000101010101" pitchFamily="50" charset="-127"/>
                <a:ea typeface="나눔스퀘어" panose="020B0600000101010101" pitchFamily="50" charset="-127"/>
              </a:rPr>
              <a:t>파형이 움직인다</a:t>
            </a:r>
            <a:r>
              <a:rPr lang="en-US" altLang="ko-KR" sz="1500">
                <a:latin typeface="나눔스퀘어" panose="020B0600000101010101" pitchFamily="50" charset="-127"/>
                <a:ea typeface="나눔스퀘어" panose="020B0600000101010101" pitchFamily="50" charset="-127"/>
              </a:rPr>
              <a:t>. Off </a:t>
            </a:r>
            <a:r>
              <a:rPr lang="ko-KR" altLang="en-US" sz="1500">
                <a:latin typeface="나눔스퀘어" panose="020B0600000101010101" pitchFamily="50" charset="-127"/>
                <a:ea typeface="나눔스퀘어" panose="020B0600000101010101" pitchFamily="50" charset="-127"/>
              </a:rPr>
              <a:t>상태일 때는 진폭이 붉은 색 파형</a:t>
            </a:r>
            <a:r>
              <a:rPr lang="en-US" altLang="ko-KR" sz="1500">
                <a:latin typeface="나눔스퀘어" panose="020B0600000101010101" pitchFamily="50" charset="-127"/>
                <a:ea typeface="나눔스퀘어" panose="020B0600000101010101" pitchFamily="50" charset="-127"/>
              </a:rPr>
              <a:t>, On </a:t>
            </a:r>
            <a:r>
              <a:rPr lang="ko-KR" altLang="en-US" sz="1500">
                <a:latin typeface="나눔스퀘어" panose="020B0600000101010101" pitchFamily="50" charset="-127"/>
                <a:ea typeface="나눔스퀘어" panose="020B0600000101010101" pitchFamily="50" charset="-127"/>
              </a:rPr>
              <a:t>상태일 때는 진폭이 줄어든 푸른 색 파형</a:t>
            </a:r>
            <a:r>
              <a:rPr lang="en-US" altLang="ko-KR" sz="150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500">
                <a:latin typeface="나눔스퀘어" panose="020B0600000101010101" pitchFamily="50" charset="-127"/>
                <a:ea typeface="나눔스퀘어" panose="020B0600000101010101" pitchFamily="50" charset="-127"/>
              </a:rPr>
              <a:t>4. </a:t>
            </a:r>
            <a:r>
              <a:rPr lang="ko-KR" altLang="en-US" sz="1500">
                <a:latin typeface="나눔스퀘어" panose="020B0600000101010101" pitchFamily="50" charset="-127"/>
                <a:ea typeface="나눔스퀘어" panose="020B0600000101010101" pitchFamily="50" charset="-127"/>
              </a:rPr>
              <a:t>녹음 파일 목록</a:t>
            </a:r>
            <a:endParaRPr lang="en-US" altLang="ko-KR" sz="15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>
                <a:latin typeface="나눔스퀘어" panose="020B0600000101010101" pitchFamily="50" charset="-127"/>
                <a:ea typeface="나눔스퀘어" panose="020B0600000101010101" pitchFamily="50" charset="-127"/>
              </a:rPr>
              <a:t>5. </a:t>
            </a:r>
            <a:r>
              <a:rPr lang="ko-KR" altLang="en-US" sz="1500">
                <a:latin typeface="나눔스퀘어" panose="020B0600000101010101" pitchFamily="50" charset="-127"/>
                <a:ea typeface="나눔스퀘어" panose="020B0600000101010101" pitchFamily="50" charset="-127"/>
              </a:rPr>
              <a:t>음성 파일 불러오기</a:t>
            </a:r>
            <a:endParaRPr lang="en-US" altLang="ko-KR" sz="15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>
                <a:latin typeface="나눔스퀘어" panose="020B0600000101010101" pitchFamily="50" charset="-127"/>
                <a:ea typeface="나눔스퀘어" panose="020B0600000101010101" pitchFamily="50" charset="-127"/>
              </a:rPr>
              <a:t>6. </a:t>
            </a:r>
            <a:r>
              <a:rPr lang="ko-KR" altLang="en-US" sz="1500">
                <a:latin typeface="나눔스퀘어" panose="020B0600000101010101" pitchFamily="50" charset="-127"/>
                <a:ea typeface="나눔스퀘어" panose="020B0600000101010101" pitchFamily="50" charset="-127"/>
              </a:rPr>
              <a:t>녹음 시작</a:t>
            </a:r>
            <a:endParaRPr lang="en-US" altLang="ko-KR" sz="15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>
                <a:latin typeface="나눔스퀘어" panose="020B0600000101010101" pitchFamily="50" charset="-127"/>
                <a:ea typeface="나눔스퀘어" panose="020B0600000101010101" pitchFamily="50" charset="-127"/>
              </a:rPr>
              <a:t>7. </a:t>
            </a:r>
            <a:r>
              <a:rPr lang="ko-KR" altLang="en-US" sz="1500">
                <a:latin typeface="나눔스퀘어" panose="020B0600000101010101" pitchFamily="50" charset="-127"/>
                <a:ea typeface="나눔스퀘어" panose="020B0600000101010101" pitchFamily="50" charset="-127"/>
              </a:rPr>
              <a:t>녹음 일시 정지</a:t>
            </a:r>
            <a:endParaRPr lang="en-US" altLang="ko-KR" sz="15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>
                <a:latin typeface="나눔스퀘어" panose="020B0600000101010101" pitchFamily="50" charset="-127"/>
                <a:ea typeface="나눔스퀘어" panose="020B0600000101010101" pitchFamily="50" charset="-127"/>
              </a:rPr>
              <a:t>8. </a:t>
            </a:r>
            <a:r>
              <a:rPr lang="ko-KR" altLang="en-US" sz="1500">
                <a:latin typeface="나눔스퀘어" panose="020B0600000101010101" pitchFamily="50" charset="-127"/>
                <a:ea typeface="나눔스퀘어" panose="020B0600000101010101" pitchFamily="50" charset="-127"/>
              </a:rPr>
              <a:t>녹음 완료</a:t>
            </a:r>
            <a:r>
              <a:rPr lang="en-US" altLang="ko-KR" sz="150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500">
                <a:latin typeface="나눔스퀘어" panose="020B0600000101010101" pitchFamily="50" charset="-127"/>
                <a:ea typeface="나눔스퀘어" panose="020B0600000101010101" pitchFamily="50" charset="-127"/>
              </a:rPr>
              <a:t>9. </a:t>
            </a:r>
            <a:r>
              <a:rPr lang="ko-KR" altLang="en-US" sz="1500">
                <a:latin typeface="나눔스퀘어" panose="020B0600000101010101" pitchFamily="50" charset="-127"/>
                <a:ea typeface="나눔스퀘어" panose="020B0600000101010101" pitchFamily="50" charset="-127"/>
              </a:rPr>
              <a:t>녹음 중임을 한글로 표시</a:t>
            </a:r>
            <a:r>
              <a:rPr lang="en-US" altLang="ko-KR" sz="150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500">
                <a:latin typeface="나눔스퀘어" panose="020B0600000101010101" pitchFamily="50" charset="-127"/>
                <a:ea typeface="나눔스퀘어" panose="020B0600000101010101" pitchFamily="50" charset="-127"/>
              </a:rPr>
              <a:t>뒤에 </a:t>
            </a:r>
            <a:r>
              <a:rPr lang="en-US" altLang="ko-KR" sz="1500">
                <a:latin typeface="나눔스퀘어" panose="020B0600000101010101" pitchFamily="50" charset="-127"/>
                <a:ea typeface="나눔스퀘어" panose="020B0600000101010101" pitchFamily="50" charset="-127"/>
              </a:rPr>
              <a:t>‘..’</a:t>
            </a:r>
            <a:r>
              <a:rPr lang="ko-KR" altLang="en-US" sz="1500">
                <a:latin typeface="나눔스퀘어" panose="020B0600000101010101" pitchFamily="50" charset="-127"/>
                <a:ea typeface="나눔스퀘어" panose="020B0600000101010101" pitchFamily="50" charset="-127"/>
              </a:rPr>
              <a:t>은 규칙적으로 깜빡임</a:t>
            </a:r>
            <a:r>
              <a:rPr lang="en-US" altLang="ko-KR" sz="150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pic>
        <p:nvPicPr>
          <p:cNvPr id="24" name="그래픽 23" descr="일시 중지">
            <a:extLst>
              <a:ext uri="{FF2B5EF4-FFF2-40B4-BE49-F238E27FC236}">
                <a16:creationId xmlns:a16="http://schemas.microsoft.com/office/drawing/2014/main" id="{89498721-B155-455E-A07C-CF5199329DD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25611" y="4928037"/>
            <a:ext cx="247459" cy="247459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C04C3AE9-2313-49BD-B897-0BD30E10719A}"/>
              </a:ext>
            </a:extLst>
          </p:cNvPr>
          <p:cNvSpPr/>
          <p:nvPr/>
        </p:nvSpPr>
        <p:spPr>
          <a:xfrm>
            <a:off x="4667927" y="4956289"/>
            <a:ext cx="190954" cy="190954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DCACDAAB-17C4-4926-9617-DD25A2A781C4}"/>
              </a:ext>
            </a:extLst>
          </p:cNvPr>
          <p:cNvSpPr>
            <a:spLocks noChangeAspect="1"/>
          </p:cNvSpPr>
          <p:nvPr/>
        </p:nvSpPr>
        <p:spPr>
          <a:xfrm>
            <a:off x="1154754" y="1997449"/>
            <a:ext cx="190954" cy="190954"/>
          </a:xfrm>
          <a:prstGeom prst="ellipse">
            <a:avLst/>
          </a:prstGeom>
          <a:solidFill>
            <a:srgbClr val="0070C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10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98CEDE72-CBF1-4E80-9820-331EFF392098}"/>
              </a:ext>
            </a:extLst>
          </p:cNvPr>
          <p:cNvSpPr>
            <a:spLocks noChangeAspect="1"/>
          </p:cNvSpPr>
          <p:nvPr/>
        </p:nvSpPr>
        <p:spPr>
          <a:xfrm>
            <a:off x="1835149" y="5180268"/>
            <a:ext cx="190954" cy="190954"/>
          </a:xfrm>
          <a:prstGeom prst="ellipse">
            <a:avLst/>
          </a:prstGeom>
          <a:solidFill>
            <a:srgbClr val="0070C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endParaRPr lang="ko-KR" altLang="en-US" sz="10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F109BBF5-58B5-4EDA-B12D-FEA238BE7898}"/>
              </a:ext>
            </a:extLst>
          </p:cNvPr>
          <p:cNvSpPr>
            <a:spLocks noChangeAspect="1"/>
          </p:cNvSpPr>
          <p:nvPr/>
        </p:nvSpPr>
        <p:spPr>
          <a:xfrm>
            <a:off x="4266236" y="5190207"/>
            <a:ext cx="190954" cy="190954"/>
          </a:xfrm>
          <a:prstGeom prst="ellipse">
            <a:avLst/>
          </a:prstGeom>
          <a:solidFill>
            <a:srgbClr val="0070C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 </a:t>
            </a:r>
            <a:endParaRPr lang="ko-KR" altLang="en-US" sz="10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DA51498A-8149-4A00-9F91-933A4B4DAEAC}"/>
              </a:ext>
            </a:extLst>
          </p:cNvPr>
          <p:cNvSpPr>
            <a:spLocks noChangeAspect="1"/>
          </p:cNvSpPr>
          <p:nvPr/>
        </p:nvSpPr>
        <p:spPr>
          <a:xfrm>
            <a:off x="4677720" y="5190207"/>
            <a:ext cx="190954" cy="190954"/>
          </a:xfrm>
          <a:prstGeom prst="ellipse">
            <a:avLst/>
          </a:prstGeom>
          <a:solidFill>
            <a:srgbClr val="0070C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    </a:t>
            </a:r>
            <a:endParaRPr lang="ko-KR" altLang="en-US" sz="10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0" name="그래픽 39" descr="햄버거 메뉴 아이콘">
            <a:extLst>
              <a:ext uri="{FF2B5EF4-FFF2-40B4-BE49-F238E27FC236}">
                <a16:creationId xmlns:a16="http://schemas.microsoft.com/office/drawing/2014/main" id="{AA3C61C8-2CD3-49C0-B0A7-429ECA4B252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50209" y="2083193"/>
            <a:ext cx="280061" cy="280061"/>
          </a:xfrm>
          <a:prstGeom prst="rect">
            <a:avLst/>
          </a:prstGeom>
        </p:spPr>
      </p:pic>
      <p:pic>
        <p:nvPicPr>
          <p:cNvPr id="42" name="그래픽 41" descr="햄버거 메뉴 아이콘">
            <a:extLst>
              <a:ext uri="{FF2B5EF4-FFF2-40B4-BE49-F238E27FC236}">
                <a16:creationId xmlns:a16="http://schemas.microsoft.com/office/drawing/2014/main" id="{732A85D0-2AD1-4C1B-A556-182A124EDC5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689925" y="2083193"/>
            <a:ext cx="280061" cy="280061"/>
          </a:xfrm>
          <a:prstGeom prst="rect">
            <a:avLst/>
          </a:prstGeom>
        </p:spPr>
      </p:pic>
      <p:sp>
        <p:nvSpPr>
          <p:cNvPr id="44" name="타원 43">
            <a:extLst>
              <a:ext uri="{FF2B5EF4-FFF2-40B4-BE49-F238E27FC236}">
                <a16:creationId xmlns:a16="http://schemas.microsoft.com/office/drawing/2014/main" id="{CFD8CECB-9E44-4378-90A9-67673D40D46D}"/>
              </a:ext>
            </a:extLst>
          </p:cNvPr>
          <p:cNvSpPr>
            <a:spLocks noChangeAspect="1"/>
          </p:cNvSpPr>
          <p:nvPr/>
        </p:nvSpPr>
        <p:spPr>
          <a:xfrm>
            <a:off x="2310299" y="5177016"/>
            <a:ext cx="190954" cy="190954"/>
          </a:xfrm>
          <a:prstGeom prst="ellipse">
            <a:avLst/>
          </a:prstGeom>
          <a:solidFill>
            <a:srgbClr val="0070C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endParaRPr lang="ko-KR" altLang="en-US" sz="10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8291D4B5-2E1C-44B5-97D4-07BE47003797}"/>
              </a:ext>
            </a:extLst>
          </p:cNvPr>
          <p:cNvSpPr>
            <a:spLocks noChangeAspect="1"/>
          </p:cNvSpPr>
          <p:nvPr/>
        </p:nvSpPr>
        <p:spPr>
          <a:xfrm>
            <a:off x="3554523" y="1985184"/>
            <a:ext cx="190954" cy="190954"/>
          </a:xfrm>
          <a:prstGeom prst="ellipse">
            <a:avLst/>
          </a:prstGeom>
          <a:solidFill>
            <a:srgbClr val="0070C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10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8" name="그래픽 47" descr="재생">
            <a:extLst>
              <a:ext uri="{FF2B5EF4-FFF2-40B4-BE49-F238E27FC236}">
                <a16:creationId xmlns:a16="http://schemas.microsoft.com/office/drawing/2014/main" id="{FBD39558-7D4A-4826-9408-B0FA9EA1C54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58013" y="4848626"/>
            <a:ext cx="295526" cy="295526"/>
          </a:xfrm>
          <a:prstGeom prst="rect">
            <a:avLst/>
          </a:prstGeom>
        </p:spPr>
      </p:pic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D0F7BF2C-7B48-4239-B84B-3EDA1823574B}"/>
              </a:ext>
            </a:extLst>
          </p:cNvPr>
          <p:cNvCxnSpPr>
            <a:cxnSpLocks/>
          </p:cNvCxnSpPr>
          <p:nvPr/>
        </p:nvCxnSpPr>
        <p:spPr>
          <a:xfrm flipH="1">
            <a:off x="506871" y="4325202"/>
            <a:ext cx="5385876" cy="0"/>
          </a:xfrm>
          <a:prstGeom prst="line">
            <a:avLst/>
          </a:prstGeom>
          <a:ln w="28575">
            <a:solidFill>
              <a:srgbClr val="E8C6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화살표: 위쪽 51">
            <a:extLst>
              <a:ext uri="{FF2B5EF4-FFF2-40B4-BE49-F238E27FC236}">
                <a16:creationId xmlns:a16="http://schemas.microsoft.com/office/drawing/2014/main" id="{30E6E860-1118-4B1E-B4E6-69D93D456033}"/>
              </a:ext>
            </a:extLst>
          </p:cNvPr>
          <p:cNvSpPr/>
          <p:nvPr/>
        </p:nvSpPr>
        <p:spPr>
          <a:xfrm>
            <a:off x="741627" y="3852222"/>
            <a:ext cx="228600" cy="373920"/>
          </a:xfrm>
          <a:prstGeom prst="upArrow">
            <a:avLst/>
          </a:prstGeom>
          <a:solidFill>
            <a:srgbClr val="E8C649"/>
          </a:solidFill>
          <a:ln>
            <a:solidFill>
              <a:srgbClr val="E8C6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화살표: 위쪽 53">
            <a:extLst>
              <a:ext uri="{FF2B5EF4-FFF2-40B4-BE49-F238E27FC236}">
                <a16:creationId xmlns:a16="http://schemas.microsoft.com/office/drawing/2014/main" id="{F1DBD5F1-D39A-4768-9357-08B211C2E3E5}"/>
              </a:ext>
            </a:extLst>
          </p:cNvPr>
          <p:cNvSpPr/>
          <p:nvPr/>
        </p:nvSpPr>
        <p:spPr>
          <a:xfrm rot="10800000">
            <a:off x="741627" y="4400445"/>
            <a:ext cx="228600" cy="373920"/>
          </a:xfrm>
          <a:prstGeom prst="upArrow">
            <a:avLst/>
          </a:prstGeom>
          <a:solidFill>
            <a:srgbClr val="E8C649"/>
          </a:solidFill>
          <a:ln>
            <a:solidFill>
              <a:srgbClr val="E8C6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54BD4C5-20F4-4441-907A-B56FE4498374}"/>
              </a:ext>
            </a:extLst>
          </p:cNvPr>
          <p:cNvSpPr txBox="1"/>
          <p:nvPr/>
        </p:nvSpPr>
        <p:spPr>
          <a:xfrm>
            <a:off x="331882" y="2952441"/>
            <a:ext cx="8553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>
                <a:latin typeface="나눔스퀘어" panose="020B0600000101010101" pitchFamily="50" charset="-127"/>
                <a:ea typeface="나눔스퀘어" panose="020B0600000101010101" pitchFamily="50" charset="-127"/>
              </a:rPr>
              <a:t>Noff </a:t>
            </a:r>
            <a:r>
              <a:rPr lang="ko-KR" altLang="en-US" sz="1050">
                <a:latin typeface="나눔스퀘어" panose="020B0600000101010101" pitchFamily="50" charset="-127"/>
                <a:ea typeface="나눔스퀘어" panose="020B0600000101010101" pitchFamily="50" charset="-127"/>
              </a:rPr>
              <a:t>기능</a:t>
            </a:r>
            <a:r>
              <a:rPr lang="en-US" altLang="ko-KR" sz="105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050">
                <a:latin typeface="나눔스퀘어" panose="020B0600000101010101" pitchFamily="50" charset="-127"/>
                <a:ea typeface="나눔스퀘어" panose="020B0600000101010101" pitchFamily="50" charset="-127"/>
              </a:rPr>
              <a:t>실행 여부에 따른 화면 변화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37A1555-D6C9-4DD2-9ABE-AC95CEA2948C}"/>
              </a:ext>
            </a:extLst>
          </p:cNvPr>
          <p:cNvSpPr txBox="1"/>
          <p:nvPr/>
        </p:nvSpPr>
        <p:spPr>
          <a:xfrm>
            <a:off x="333241" y="4957168"/>
            <a:ext cx="855379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>
                <a:latin typeface="나눔스퀘어" panose="020B0600000101010101" pitchFamily="50" charset="-127"/>
                <a:ea typeface="나눔스퀘어" panose="020B0600000101010101" pitchFamily="50" charset="-127"/>
              </a:rPr>
              <a:t>녹음 시작 여부에 따른 화면 변화</a:t>
            </a:r>
          </a:p>
        </p:txBody>
      </p:sp>
      <p:sp>
        <p:nvSpPr>
          <p:cNvPr id="60" name="순서도: 처리 59">
            <a:extLst>
              <a:ext uri="{FF2B5EF4-FFF2-40B4-BE49-F238E27FC236}">
                <a16:creationId xmlns:a16="http://schemas.microsoft.com/office/drawing/2014/main" id="{694B68DB-71E9-490F-B3CF-490B3795D438}"/>
              </a:ext>
            </a:extLst>
          </p:cNvPr>
          <p:cNvSpPr/>
          <p:nvPr/>
        </p:nvSpPr>
        <p:spPr>
          <a:xfrm>
            <a:off x="1789248" y="4522535"/>
            <a:ext cx="735459" cy="261216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2" name="그래픽 61" descr="다운로드">
            <a:extLst>
              <a:ext uri="{FF2B5EF4-FFF2-40B4-BE49-F238E27FC236}">
                <a16:creationId xmlns:a16="http://schemas.microsoft.com/office/drawing/2014/main" id="{00F40445-A774-4310-8858-52570A8EE3F7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44196" y="4836934"/>
            <a:ext cx="354265" cy="354265"/>
          </a:xfrm>
          <a:prstGeom prst="rect">
            <a:avLst/>
          </a:prstGeom>
        </p:spPr>
      </p:pic>
      <p:sp>
        <p:nvSpPr>
          <p:cNvPr id="64" name="타원 63">
            <a:extLst>
              <a:ext uri="{FF2B5EF4-FFF2-40B4-BE49-F238E27FC236}">
                <a16:creationId xmlns:a16="http://schemas.microsoft.com/office/drawing/2014/main" id="{E80FF8DB-32AD-469D-9050-8386AB46455D}"/>
              </a:ext>
            </a:extLst>
          </p:cNvPr>
          <p:cNvSpPr>
            <a:spLocks noChangeAspect="1"/>
          </p:cNvSpPr>
          <p:nvPr/>
        </p:nvSpPr>
        <p:spPr>
          <a:xfrm>
            <a:off x="4713004" y="4413993"/>
            <a:ext cx="190954" cy="190954"/>
          </a:xfrm>
          <a:prstGeom prst="ellipse">
            <a:avLst/>
          </a:prstGeom>
          <a:solidFill>
            <a:srgbClr val="0070C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</a:t>
            </a:r>
            <a:endParaRPr lang="ko-KR" altLang="en-US" sz="10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0598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30846</TotalTime>
  <Words>719</Words>
  <Application>Microsoft Office PowerPoint</Application>
  <PresentationFormat>화면 슬라이드 쇼(4:3)</PresentationFormat>
  <Paragraphs>229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0" baseType="lpstr">
      <vt:lpstr>나눔스퀘어</vt:lpstr>
      <vt:lpstr>나눔스퀘어 Bold</vt:lpstr>
      <vt:lpstr>맑은 고딕</vt:lpstr>
      <vt:lpstr>Arial</vt:lpstr>
      <vt:lpstr>Calibri</vt:lpstr>
      <vt:lpstr>Calibri Light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Sun-Joo Wi</dc:creator>
  <cp:lastModifiedBy>Yeeun613@office.khu.ac.kr</cp:lastModifiedBy>
  <cp:revision>1861</cp:revision>
  <dcterms:created xsi:type="dcterms:W3CDTF">2019-07-28T04:59:54Z</dcterms:created>
  <dcterms:modified xsi:type="dcterms:W3CDTF">2020-08-31T11:17:23Z</dcterms:modified>
</cp:coreProperties>
</file>