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83AAD-7C5D-4FD0-827A-1D298A3B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B8E94-7CC8-45F0-8F18-CAE0531ED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FB8ED-3331-42DB-8CBF-71FFFE00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9D178-0E9D-4C3A-8E94-64F7247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7C5CE-3A2C-4EFF-AFD8-91F2E83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126F-D282-494C-81D6-046919D5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B2323-5776-4645-A719-D803386AA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960F9-3B93-4329-A891-FBF54C1E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83CC7-9580-483F-8651-202E2BB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B272C-C8E5-4BB4-8601-1CCA41BF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66C81F-AA97-4CB1-9FFF-DDB8C69BC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E474D-D6D3-4F1C-A487-E5407846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9E56-8229-4B8B-8320-4530870A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8CE63-630F-4C3D-B1F9-7AAB7FA9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C0DD3-6742-4F86-9B89-91620FCA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5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EE58-6D19-4E41-BC79-4668E29C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6211F-CC30-4DE4-B427-FE6DD726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623F9-47AA-4F7C-A8A5-F1B42224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21A6A-6A59-4478-AF36-1AFF81B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9E416-4FA7-4313-800F-54B9777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E911B-9817-4D09-9633-3419AB9A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D19F-970B-495E-A5EE-8169933F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83E0-4D7E-41C0-B57D-9B6DB84C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36A08-CFFD-430A-BBA0-EB664D7E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5C22C-B527-45F4-9680-887EE357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8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1BE84-CC79-41CE-BAC9-40718ED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0627D-E968-4FE5-A334-1114404F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1CC44-5A9E-4137-842E-71D279AB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DA253-85B8-453A-B972-A2C760D4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A779B-9803-4788-BB93-16ED98BA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77CB2-C222-4DE6-9338-31D9C980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C5FEE-84C6-4F03-AD03-51738C1B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E42B8-2B81-41CC-A56F-2289579F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4A943-AB80-49DD-815C-60C63006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FF6EE5-0547-49A4-8859-518DDCDE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4C25D0-5E57-4B09-B3E7-987FE3E23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9FEA3-F4C1-4546-B1E4-4C4ED6F0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87E99-8CD4-4014-9AEB-17DD6689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F8C53-BE60-4D09-BACC-7285572B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B679-26EE-4214-BE5C-93355E7D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36C71-0715-4F30-9A0F-27CE82AD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619822-995A-4864-B254-3C76F20C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465B26-9924-4B81-A40B-BE383A0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AA7B8E-28A6-460C-9752-B507037A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D7E93C-98E0-4624-AF62-18E2E20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19EC3-EACF-494A-8EFB-44A3BFA2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2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96310-F38C-4FAC-9107-A016284E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CF893-5A5F-49C8-BC83-BB112E51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6D75-199E-41DD-BD1E-60D9FD82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7FEE7-04DC-4636-9E6E-3ED50BE4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F5683-9FEF-428A-9E4C-BE02CA7F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847E2-FD01-4124-9BA3-D916DEFE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BB501-850F-4F78-A344-272BEE76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88EA55-CC6B-48EC-91D4-350FB7B9B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764E1-36C1-492F-9375-BA3D50CC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C9F3B-446B-4206-A982-5CB66EE2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2286-2D40-4D11-8066-1B2DB82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0BFB-7CEB-43E2-B6FF-A8637C7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7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1B524E-EC45-4949-88BC-CEF52FA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CF7D-A75C-4C21-A7C4-D107E4C4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EFC29-2E16-41A4-A9A9-450BBF9C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F9C7-40A3-4947-9090-0568CDAE4915}" type="datetimeFigureOut">
              <a:rPr lang="ko-KR" altLang="en-US" smtClean="0"/>
              <a:t>2018. 12. 2.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682-B8F0-4698-A5DF-90A49827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7CF17-8F1C-4A45-967F-A1753E6D4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3611-D02C-4937-B7F2-04154C5CF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DABC19-DE3B-4354-806F-0D6AEBCD0C0F}"/>
              </a:ext>
            </a:extLst>
          </p:cNvPr>
          <p:cNvGrpSpPr/>
          <p:nvPr/>
        </p:nvGrpSpPr>
        <p:grpSpPr>
          <a:xfrm>
            <a:off x="549484" y="234055"/>
            <a:ext cx="3175000" cy="788629"/>
            <a:chOff x="684951" y="1791921"/>
            <a:chExt cx="3175000" cy="7886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281FB-9074-40DD-81CC-800710BBA6B0}"/>
                </a:ext>
              </a:extLst>
            </p:cNvPr>
            <p:cNvSpPr/>
            <p:nvPr/>
          </p:nvSpPr>
          <p:spPr>
            <a:xfrm>
              <a:off x="684951" y="1818550"/>
              <a:ext cx="3175000" cy="762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 descr="벽, 여자, 바닥, 사람이(가) 표시된 사진&#10;&#10;자동 생성된 설명">
              <a:extLst>
                <a:ext uri="{FF2B5EF4-FFF2-40B4-BE49-F238E27FC236}">
                  <a16:creationId xmlns:a16="http://schemas.microsoft.com/office/drawing/2014/main" id="{BE1F762D-1D8A-461E-876B-62670289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51" y="1806749"/>
              <a:ext cx="756000" cy="66762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E34768-86A1-4427-B145-7A0E03E7D301}"/>
                </a:ext>
              </a:extLst>
            </p:cNvPr>
            <p:cNvSpPr txBox="1"/>
            <p:nvPr/>
          </p:nvSpPr>
          <p:spPr>
            <a:xfrm>
              <a:off x="1440951" y="1791921"/>
              <a:ext cx="2259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딥스</a:t>
              </a:r>
              <a:r>
                <a: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초급</a:t>
              </a:r>
              <a:r>
                <a: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설명 </a:t>
              </a:r>
              <a:r>
                <a: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8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삼완삼두근</a:t>
              </a:r>
              <a:r>
                <a: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전체를 발당 시키는 동작</a:t>
              </a:r>
              <a:endParaRPr lang="en-US" altLang="ko-KR" sz="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도구 </a:t>
              </a:r>
              <a:r>
                <a: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8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덤벨</a:t>
              </a:r>
              <a:r>
                <a: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endParaRPr lang="ko-KR" altLang="en-US" sz="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568FD82-B684-4685-8A9A-31172511DAD7}"/>
              </a:ext>
            </a:extLst>
          </p:cNvPr>
          <p:cNvGrpSpPr/>
          <p:nvPr/>
        </p:nvGrpSpPr>
        <p:grpSpPr>
          <a:xfrm>
            <a:off x="541016" y="2122122"/>
            <a:ext cx="3183468" cy="797096"/>
            <a:chOff x="541016" y="2122122"/>
            <a:chExt cx="3183468" cy="7970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6C5BD1-D4C6-4BD0-BF32-761FCA4B6F2A}"/>
                </a:ext>
              </a:extLst>
            </p:cNvPr>
            <p:cNvSpPr/>
            <p:nvPr/>
          </p:nvSpPr>
          <p:spPr>
            <a:xfrm>
              <a:off x="541016" y="2157218"/>
              <a:ext cx="3175000" cy="762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940E764-F371-41F1-80EC-05EF57B2F6B5}"/>
                </a:ext>
              </a:extLst>
            </p:cNvPr>
            <p:cNvGrpSpPr/>
            <p:nvPr/>
          </p:nvGrpSpPr>
          <p:grpSpPr>
            <a:xfrm>
              <a:off x="549484" y="2122122"/>
              <a:ext cx="3175000" cy="788629"/>
              <a:chOff x="684951" y="1791921"/>
              <a:chExt cx="3175000" cy="78862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A5960D9-79B9-41E1-8752-9D7E271924DB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AFDD3A-7396-4DE9-B794-CF767DF7EC8A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킥백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초급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삼완삼두근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바깥쪽 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근육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부분 발달 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O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66" name="그림 65" descr="스포츠, 운동기, 여자이(가) 표시된 사진&#10;&#10;자동 생성된 설명">
              <a:extLst>
                <a:ext uri="{FF2B5EF4-FFF2-40B4-BE49-F238E27FC236}">
                  <a16:creationId xmlns:a16="http://schemas.microsoft.com/office/drawing/2014/main" id="{BCCD76F5-5481-46CB-B0A6-03709B0D4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84" y="2134633"/>
              <a:ext cx="756000" cy="667623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3994C05-11BF-47FB-9EF2-79866997341A}"/>
              </a:ext>
            </a:extLst>
          </p:cNvPr>
          <p:cNvGrpSpPr/>
          <p:nvPr/>
        </p:nvGrpSpPr>
        <p:grpSpPr>
          <a:xfrm>
            <a:off x="549484" y="3172485"/>
            <a:ext cx="3175000" cy="805069"/>
            <a:chOff x="549484" y="3172485"/>
            <a:chExt cx="3175000" cy="80506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0F35F89-7A7A-4970-BD9F-CE10344EB15B}"/>
                </a:ext>
              </a:extLst>
            </p:cNvPr>
            <p:cNvGrpSpPr/>
            <p:nvPr/>
          </p:nvGrpSpPr>
          <p:grpSpPr>
            <a:xfrm>
              <a:off x="549484" y="3188925"/>
              <a:ext cx="3175000" cy="788629"/>
              <a:chOff x="684951" y="1791921"/>
              <a:chExt cx="3175000" cy="78862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B247E6A-F19A-406D-8CC5-AAABFE23B7F5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8F7164D-75CC-4FAC-8063-4E2ECC33D75A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바이셉</a:t>
                </a:r>
                <a:r>
                  <a:rPr lang="ko-KR" altLang="en-US" sz="8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스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컬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초급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삼완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이두근의 선명도를 높이는 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O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69" name="그림 68" descr="남자이(가) 표시된 사진&#10;&#10;자동 생성된 설명">
              <a:extLst>
                <a:ext uri="{FF2B5EF4-FFF2-40B4-BE49-F238E27FC236}">
                  <a16:creationId xmlns:a16="http://schemas.microsoft.com/office/drawing/2014/main" id="{388ADA26-A881-4621-84A6-A0319304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09" y="3172485"/>
              <a:ext cx="756000" cy="732793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07F7BA-792F-4AC4-BB5F-D8C7341E9638}"/>
              </a:ext>
            </a:extLst>
          </p:cNvPr>
          <p:cNvGrpSpPr/>
          <p:nvPr/>
        </p:nvGrpSpPr>
        <p:grpSpPr>
          <a:xfrm>
            <a:off x="549484" y="4103333"/>
            <a:ext cx="3175000" cy="788629"/>
            <a:chOff x="549484" y="4103333"/>
            <a:chExt cx="3175000" cy="788629"/>
          </a:xfrm>
        </p:grpSpPr>
        <p:pic>
          <p:nvPicPr>
            <p:cNvPr id="72" name="그림 71" descr="사람, 벽, 여자, 실내이(가) 표시된 사진&#10;&#10;자동 생성된 설명">
              <a:extLst>
                <a:ext uri="{FF2B5EF4-FFF2-40B4-BE49-F238E27FC236}">
                  <a16:creationId xmlns:a16="http://schemas.microsoft.com/office/drawing/2014/main" id="{BB3A05E4-142E-43B6-BA78-060E7CA1C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8"/>
            <a:stretch/>
          </p:blipFill>
          <p:spPr>
            <a:xfrm>
              <a:off x="549485" y="4135256"/>
              <a:ext cx="733215" cy="655839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A2D51EC-1647-42BF-AF8E-D5E15F492133}"/>
                </a:ext>
              </a:extLst>
            </p:cNvPr>
            <p:cNvGrpSpPr/>
            <p:nvPr/>
          </p:nvGrpSpPr>
          <p:grpSpPr>
            <a:xfrm>
              <a:off x="549484" y="4103333"/>
              <a:ext cx="3175000" cy="788629"/>
              <a:chOff x="684951" y="1791921"/>
              <a:chExt cx="3175000" cy="7886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6F07CEE-BF0A-4200-8F6B-51C6F51AF821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DFC2C3-90CB-4BE7-91FD-435A2DCA9BFB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로우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초급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척추에 가까운 등의 근육 발달 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O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0A12222-7D09-49B3-8E75-4B57E0A61126}"/>
              </a:ext>
            </a:extLst>
          </p:cNvPr>
          <p:cNvGrpSpPr/>
          <p:nvPr/>
        </p:nvGrpSpPr>
        <p:grpSpPr>
          <a:xfrm>
            <a:off x="549484" y="5220933"/>
            <a:ext cx="3175000" cy="788629"/>
            <a:chOff x="549484" y="5220933"/>
            <a:chExt cx="3175000" cy="78862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F847D9D-C397-4892-B089-97182DC1077B}"/>
                </a:ext>
              </a:extLst>
            </p:cNvPr>
            <p:cNvGrpSpPr/>
            <p:nvPr/>
          </p:nvGrpSpPr>
          <p:grpSpPr>
            <a:xfrm>
              <a:off x="549484" y="5220933"/>
              <a:ext cx="3175000" cy="788629"/>
              <a:chOff x="684951" y="1791921"/>
              <a:chExt cx="3175000" cy="788629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827268E-C4A0-4A30-AE0D-3E7509EA0C00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F186E8-A81F-4E08-B20D-8452BABEA609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런지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중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대표적인 허벅지 와 엉덩이 탄력 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en-US" altLang="ko-KR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X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75" name="그림 74" descr="여자, 의류, 테니스, 사람이(가) 표시된 사진&#10;&#10;자동 생성된 설명">
              <a:extLst>
                <a:ext uri="{FF2B5EF4-FFF2-40B4-BE49-F238E27FC236}">
                  <a16:creationId xmlns:a16="http://schemas.microsoft.com/office/drawing/2014/main" id="{CE1DF1A3-36C4-4414-AAFC-9593D858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84" y="5247561"/>
              <a:ext cx="750000" cy="652655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4B8E21-6B12-42F0-8F98-1FE88BDF54F2}"/>
              </a:ext>
            </a:extLst>
          </p:cNvPr>
          <p:cNvGrpSpPr/>
          <p:nvPr/>
        </p:nvGrpSpPr>
        <p:grpSpPr>
          <a:xfrm>
            <a:off x="3648292" y="1190788"/>
            <a:ext cx="3175000" cy="788629"/>
            <a:chOff x="3648292" y="1190788"/>
            <a:chExt cx="3175000" cy="78862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C1D3969-1503-4613-96F5-B573FFDDF025}"/>
                </a:ext>
              </a:extLst>
            </p:cNvPr>
            <p:cNvGrpSpPr/>
            <p:nvPr/>
          </p:nvGrpSpPr>
          <p:grpSpPr>
            <a:xfrm>
              <a:off x="3648292" y="1190788"/>
              <a:ext cx="3175000" cy="788629"/>
              <a:chOff x="684951" y="1791921"/>
              <a:chExt cx="3175000" cy="7886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C0A4F5D-F4E1-42C1-A50D-060BE7D8A84D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25385B-0253-4EF5-AF96-278B30304FB1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데드리프트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중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둔근</a:t>
                </a:r>
                <a:r>
                  <a:rPr lang="en-US" altLang="ko-KR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근육 등 전신 근육 발달운동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O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78" name="그림 77" descr="사람, 여자, 의류이(가) 표시된 사진&#10;&#10;자동 생성된 설명">
              <a:extLst>
                <a:ext uri="{FF2B5EF4-FFF2-40B4-BE49-F238E27FC236}">
                  <a16:creationId xmlns:a16="http://schemas.microsoft.com/office/drawing/2014/main" id="{4C6A4F59-D144-419B-BA46-D863B629B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81"/>
            <a:stretch/>
          </p:blipFill>
          <p:spPr>
            <a:xfrm>
              <a:off x="3648293" y="1202012"/>
              <a:ext cx="775540" cy="64242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00BA6D4-DFB9-4829-B0FE-FBDC9C6FD21F}"/>
              </a:ext>
            </a:extLst>
          </p:cNvPr>
          <p:cNvGrpSpPr/>
          <p:nvPr/>
        </p:nvGrpSpPr>
        <p:grpSpPr>
          <a:xfrm>
            <a:off x="4110433" y="2383856"/>
            <a:ext cx="3227559" cy="788629"/>
            <a:chOff x="4351733" y="2462318"/>
            <a:chExt cx="3227559" cy="78862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58457D6-A084-45E9-9B4F-CB8025CE0FE5}"/>
                </a:ext>
              </a:extLst>
            </p:cNvPr>
            <p:cNvGrpSpPr/>
            <p:nvPr/>
          </p:nvGrpSpPr>
          <p:grpSpPr>
            <a:xfrm>
              <a:off x="4404292" y="2462318"/>
              <a:ext cx="3175000" cy="788629"/>
              <a:chOff x="684951" y="1791921"/>
              <a:chExt cx="3175000" cy="78862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2892724-9CBC-407E-A4EC-D8C59870E5C7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8A1886-9038-4E60-B3D5-810EDBFC7D4A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와이드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스쿼트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중급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허벅지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en-US" altLang="ko-KR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X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60" name="그림 59" descr="사람, 실내, 건물, 남자이(가) 표시된 사진&#10;&#10;자동 생성된 설명">
              <a:extLst>
                <a:ext uri="{FF2B5EF4-FFF2-40B4-BE49-F238E27FC236}">
                  <a16:creationId xmlns:a16="http://schemas.microsoft.com/office/drawing/2014/main" id="{1E250ADB-918E-46CE-8FAF-10099B413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292" y="2480480"/>
              <a:ext cx="756000" cy="669600"/>
            </a:xfrm>
            <a:prstGeom prst="rect">
              <a:avLst/>
            </a:prstGeom>
          </p:spPr>
        </p:pic>
        <p:pic>
          <p:nvPicPr>
            <p:cNvPr id="81" name="그림 80" descr="스포츠이(가) 표시된 사진&#10;&#10;자동 생성된 설명">
              <a:extLst>
                <a:ext uri="{FF2B5EF4-FFF2-40B4-BE49-F238E27FC236}">
                  <a16:creationId xmlns:a16="http://schemas.microsoft.com/office/drawing/2014/main" id="{0D721F3B-386B-45AD-9A9E-B9BA364C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733" y="2470163"/>
              <a:ext cx="808559" cy="679917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E455C66-8FB3-4EE5-93EF-BADC9188950F}"/>
              </a:ext>
            </a:extLst>
          </p:cNvPr>
          <p:cNvGrpSpPr/>
          <p:nvPr/>
        </p:nvGrpSpPr>
        <p:grpSpPr>
          <a:xfrm>
            <a:off x="549484" y="1199255"/>
            <a:ext cx="3175000" cy="788629"/>
            <a:chOff x="549484" y="1199255"/>
            <a:chExt cx="3175000" cy="7886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3C35FEB-788A-4C63-8335-49CCBACF7202}"/>
                </a:ext>
              </a:extLst>
            </p:cNvPr>
            <p:cNvGrpSpPr/>
            <p:nvPr/>
          </p:nvGrpSpPr>
          <p:grpSpPr>
            <a:xfrm>
              <a:off x="549484" y="1199255"/>
              <a:ext cx="3175000" cy="788629"/>
              <a:chOff x="684951" y="1791921"/>
              <a:chExt cx="3175000" cy="78862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E5BA0F-8CF5-48DB-BA85-0FD1B2B3A6AB}"/>
                  </a:ext>
                </a:extLst>
              </p:cNvPr>
              <p:cNvSpPr/>
              <p:nvPr/>
            </p:nvSpPr>
            <p:spPr>
              <a:xfrm>
                <a:off x="684951" y="1818550"/>
                <a:ext cx="3175000" cy="762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2101B-B345-4878-B4BF-BF08D9570E3F}"/>
                  </a:ext>
                </a:extLst>
              </p:cNvPr>
              <p:cNvSpPr txBox="1"/>
              <p:nvPr/>
            </p:nvSpPr>
            <p:spPr>
              <a:xfrm>
                <a:off x="1440951" y="1791921"/>
                <a:ext cx="22597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레터럴</a:t>
                </a:r>
                <a:r>
                  <a:rPr lang="ko-KR" altLang="en-US" sz="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8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레이즈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초급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설명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삼각근을 발달시키기 위한 운동</a:t>
                </a:r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</a:t>
                </a:r>
                <a:r>
                  <a:rPr lang="ko-KR" altLang="en-US" sz="800" dirty="0" err="1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덤벨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O</a:t>
                </a:r>
                <a:endParaRPr lang="ko-KR" altLang="en-US" sz="8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pic>
          <p:nvPicPr>
            <p:cNvPr id="20" name="그림 19" descr="사람, 실내, 건물, 남자이(가) 표시된 사진&#10;&#10;자동 생성된 설명">
              <a:extLst>
                <a:ext uri="{FF2B5EF4-FFF2-40B4-BE49-F238E27FC236}">
                  <a16:creationId xmlns:a16="http://schemas.microsoft.com/office/drawing/2014/main" id="{AB00BAFA-8D74-4255-BC15-B187BCB9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84" y="1217417"/>
              <a:ext cx="756000" cy="669600"/>
            </a:xfrm>
            <a:prstGeom prst="rect">
              <a:avLst/>
            </a:prstGeom>
          </p:spPr>
        </p:pic>
        <p:pic>
          <p:nvPicPr>
            <p:cNvPr id="84" name="그림 83" descr="사람, 실내, 건물, 남자이(가) 표시된 사진&#10;&#10;자동 생성된 설명">
              <a:extLst>
                <a:ext uri="{FF2B5EF4-FFF2-40B4-BE49-F238E27FC236}">
                  <a16:creationId xmlns:a16="http://schemas.microsoft.com/office/drawing/2014/main" id="{B5D7046A-8AA8-498C-8E69-80F7EAAC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84" y="1208938"/>
              <a:ext cx="760625" cy="677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0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125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배달의민족 도현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정영호</dc:creator>
  <cp:lastModifiedBy>최성정</cp:lastModifiedBy>
  <cp:revision>7</cp:revision>
  <dcterms:created xsi:type="dcterms:W3CDTF">2018-12-02T06:13:44Z</dcterms:created>
  <dcterms:modified xsi:type="dcterms:W3CDTF">2018-12-02T09:23:55Z</dcterms:modified>
</cp:coreProperties>
</file>