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/>
    <p:restoredTop sz="94811"/>
  </p:normalViewPr>
  <p:slideViewPr>
    <p:cSldViewPr snapToGrid="0">
      <p:cViewPr>
        <p:scale>
          <a:sx n="94" d="100"/>
          <a:sy n="94" d="100"/>
        </p:scale>
        <p:origin x="10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CA9-9FE2-1E4D-8DA4-584FF1408702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309C-FE5B-D64C-8C65-D84037097A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78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09C-FE5B-D64C-8C65-D84037097AD8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83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09C-FE5B-D64C-8C65-D84037097AD8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86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2E7E-8C22-F70F-5D88-BFC01B21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F16D-274B-4A66-DA79-451098B6C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F3E7-2293-A4AD-688B-6C93708F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0DAC-AB10-158F-93E9-0F020906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FB52-9928-2D1B-B2EA-81956E18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13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266-00A8-E209-D543-8A97121D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C14E4-A986-8DEA-459A-01BDC996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5CC3-3B6D-0DE4-A13E-1B3245A2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DE66-0C3C-280B-6E3D-57F46B0A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5FC-2C73-0FAF-4621-0E8B716B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22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76C05-4AEF-6D7A-A874-8A9BFDCA6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497BB-AF1F-26BA-5295-78F4A18B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5A45-173D-B45C-0D8C-B02D5941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2A28-6231-DC82-0B69-60D23FE5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211B-8890-7EF8-13B9-D86BBFF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74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EBA1-C036-50BB-5083-A5766847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E367-5501-6785-191A-88955F2F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840E-6A08-4854-543B-8885C71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C328-5FB8-19CF-2DC2-533E5624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3520-FD34-44C4-28FF-573F406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474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2A39-8C96-D1C3-E8A9-75ACABF7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52AB-A82D-E7D3-90D1-4CA42342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6E93-3BAF-B74C-722C-93D59660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9959-2ADE-0AE4-57B0-75C1A4A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6DD3-E190-0F88-275C-F8566295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188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D20F-231C-0643-5EDD-71D619AF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187A-E64B-44C8-2A14-92F0F78B7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A56C-B409-0E49-B5FE-282EFB08E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C11D9-D1C1-5879-8750-10BAD049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C7FE5-9A05-CFE8-7E72-CBD3687E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6DF3-74D1-38E7-3148-635FF29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13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6639-8549-BC16-9626-6B8B047D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E2BA-2FAC-D46A-02CF-E1F084C2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C51D-920C-C4E0-D98F-CFC35EBC1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A435-A6A4-F288-6AA4-CE16B2335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52E10-78B3-E2BD-A8C4-2288AA2AE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D658-ED7A-F51E-30CE-6772ABB1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C3EAF-BD8B-DE40-8815-845E55BC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83F61-C9FA-06CF-8F0B-F9B64C12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858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392-EB0A-308B-11E9-DAEB7CD1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63B82-E887-F2C9-E2FC-69DB5A14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7CF9A-6B75-6E5B-0562-45C2796C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C4F-4C9E-4C7C-AD6C-04110395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38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520AE-9496-81C3-2FB3-0EBB89A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D828-E853-F375-66A2-C744DBA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1E096-4D22-329D-1352-BE0B69C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04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D14-D69B-3B8E-86FE-EBC7B4C0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3335-FAA2-605F-0009-AD167E6C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FC34A-0CC2-22F6-372E-0C7A8474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0187D-6B34-9AE1-5CA7-25181D9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036B-C02F-63E6-F19B-D7BE4F6B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1F71-2335-9FF3-85A2-0692B31E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116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B2AE-E9A9-441F-82CC-1403CD5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F41F-ABDD-672D-146C-211E965B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B62-4D80-4695-502A-66CEFA19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31176-FFC6-98FE-1E4B-3C0F2E0C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A9246-7D2C-8044-8681-2F3631C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CA8-29D5-D310-5B17-E0364A68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71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E495D-6A8A-BECF-9A3B-BE7B9AAF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4AEB-89F1-C255-A423-3FE4BC76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5309-4CD8-C9CF-5349-EC93687A3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1407-6DF0-564E-B69B-1C17F6E26DC0}" type="datetimeFigureOut">
              <a:rPr lang="en-KR" smtClean="0"/>
              <a:t>2023/08/11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94FC-6E9F-7B9E-FBE2-2B6BDD3B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C03C-4002-B534-9E37-979C57A7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DB03-CFAC-A84F-AB9E-37B7A51E69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995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D5DFF3-C5A0-D9E6-74C6-5AE2BD683EBF}"/>
              </a:ext>
            </a:extLst>
          </p:cNvPr>
          <p:cNvSpPr/>
          <p:nvPr/>
        </p:nvSpPr>
        <p:spPr>
          <a:xfrm>
            <a:off x="101599" y="-287546"/>
            <a:ext cx="8563435" cy="714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F5386A-3306-45A0-3BB4-6B58615D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1598"/>
              </p:ext>
            </p:extLst>
          </p:nvPr>
        </p:nvGraphicFramePr>
        <p:xfrm>
          <a:off x="5254174" y="696015"/>
          <a:ext cx="3410860" cy="2567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430">
                  <a:extLst>
                    <a:ext uri="{9D8B030D-6E8A-4147-A177-3AD203B41FA5}">
                      <a16:colId xmlns:a16="http://schemas.microsoft.com/office/drawing/2014/main" val="4268642564"/>
                    </a:ext>
                  </a:extLst>
                </a:gridCol>
                <a:gridCol w="1705430">
                  <a:extLst>
                    <a:ext uri="{9D8B030D-6E8A-4147-A177-3AD203B41FA5}">
                      <a16:colId xmlns:a16="http://schemas.microsoft.com/office/drawing/2014/main" val="2188217348"/>
                    </a:ext>
                  </a:extLst>
                </a:gridCol>
              </a:tblGrid>
              <a:tr h="85589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229,578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(104,367–354,788)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201,850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(113,547–290,512)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181567"/>
                  </a:ext>
                </a:extLst>
              </a:tr>
              <a:tr h="85589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430,914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(263,930–597,897)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416,119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(255,379–576,858)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6416633"/>
                  </a:ext>
                </a:extLst>
              </a:tr>
              <a:tr h="85589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197,679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(119,740–275,619)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207,738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(118,818–296,659)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6313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5E41F0-5DC1-20E0-76FB-79A273F40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23644"/>
              </p:ext>
            </p:extLst>
          </p:nvPr>
        </p:nvGraphicFramePr>
        <p:xfrm>
          <a:off x="5254174" y="3852873"/>
          <a:ext cx="3410860" cy="259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430">
                  <a:extLst>
                    <a:ext uri="{9D8B030D-6E8A-4147-A177-3AD203B41FA5}">
                      <a16:colId xmlns:a16="http://schemas.microsoft.com/office/drawing/2014/main" val="4268642564"/>
                    </a:ext>
                  </a:extLst>
                </a:gridCol>
                <a:gridCol w="1705430">
                  <a:extLst>
                    <a:ext uri="{9D8B030D-6E8A-4147-A177-3AD203B41FA5}">
                      <a16:colId xmlns:a16="http://schemas.microsoft.com/office/drawing/2014/main" val="2188217348"/>
                    </a:ext>
                  </a:extLst>
                </a:gridCol>
              </a:tblGrid>
              <a:tr h="864341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32,707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(11,564–53,850)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28,444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(12,7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7–44,181)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181567"/>
                  </a:ext>
                </a:extLst>
              </a:tr>
              <a:tr h="864341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48,982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(28,701–69,262)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46,113 </a:t>
                      </a:r>
                    </a:p>
                    <a:p>
                      <a:pPr algn="ctr"/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(28,378–63,849)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6416633"/>
                  </a:ext>
                </a:extLst>
              </a:tr>
              <a:tr h="864341"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16,492 </a:t>
                      </a:r>
                    </a:p>
                    <a:p>
                      <a:pPr algn="ctr"/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(10,584</a:t>
                      </a:r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–</a:t>
                      </a:r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22,400)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17,729 </a:t>
                      </a:r>
                    </a:p>
                    <a:p>
                      <a:pPr algn="ctr"/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(11,792</a:t>
                      </a:r>
                      <a:r>
                        <a:rPr lang="en-KR" sz="1100" b="0" i="0" kern="12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–</a:t>
                      </a:r>
                      <a:r>
                        <a:rPr lang="en-KR" sz="11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23,666)</a:t>
                      </a:r>
                      <a:endParaRPr lang="en-KR" sz="1100" b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6313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9960D4-873C-88C1-2EE6-ED4DE59159FB}"/>
              </a:ext>
            </a:extLst>
          </p:cNvPr>
          <p:cNvSpPr txBox="1"/>
          <p:nvPr/>
        </p:nvSpPr>
        <p:spPr>
          <a:xfrm>
            <a:off x="4840514" y="61519"/>
            <a:ext cx="25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200" i="0" kern="120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 immune escape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1F3FE-DC93-F0B1-F997-D8DE8415A06C}"/>
              </a:ext>
            </a:extLst>
          </p:cNvPr>
          <p:cNvSpPr txBox="1"/>
          <p:nvPr/>
        </p:nvSpPr>
        <p:spPr>
          <a:xfrm>
            <a:off x="6558041" y="61519"/>
            <a:ext cx="25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200" i="0" kern="120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 immune escape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44B87-19C2-B163-4753-8CC59EE425B1}"/>
              </a:ext>
            </a:extLst>
          </p:cNvPr>
          <p:cNvSpPr txBox="1"/>
          <p:nvPr/>
        </p:nvSpPr>
        <p:spPr>
          <a:xfrm>
            <a:off x="5376842" y="-287547"/>
            <a:ext cx="3288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en-K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tal prevented (95% PI)</a:t>
            </a:r>
            <a:endParaRPr lang="en-KR" sz="1400" i="0" kern="120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BF2D3-DAB2-C9F3-CC32-7937F614AD7E}"/>
              </a:ext>
            </a:extLst>
          </p:cNvPr>
          <p:cNvSpPr txBox="1"/>
          <p:nvPr/>
        </p:nvSpPr>
        <p:spPr>
          <a:xfrm>
            <a:off x="1538514" y="-287547"/>
            <a:ext cx="2975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Percent prevented (%)</a:t>
            </a:r>
            <a:endParaRPr lang="en-KR" sz="1400" i="0" kern="120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2CC3-CBFC-0320-0E77-29D922B0E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80" b="5541"/>
          <a:stretch/>
        </p:blipFill>
        <p:spPr>
          <a:xfrm>
            <a:off x="18927" y="369295"/>
            <a:ext cx="5213465" cy="6477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07753-267B-0511-93A9-9FDFCB1F5761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76243" t="41482" b="47725"/>
          <a:stretch/>
        </p:blipFill>
        <p:spPr>
          <a:xfrm>
            <a:off x="3430822" y="2558493"/>
            <a:ext cx="1629228" cy="740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7E9E2-E76F-803B-BB18-979442C4C544}"/>
              </a:ext>
            </a:extLst>
          </p:cNvPr>
          <p:cNvSpPr/>
          <p:nvPr/>
        </p:nvSpPr>
        <p:spPr>
          <a:xfrm>
            <a:off x="5376842" y="412103"/>
            <a:ext cx="3143745" cy="213095"/>
          </a:xfrm>
          <a:prstGeom prst="rect">
            <a:avLst/>
          </a:prstGeom>
          <a:solidFill>
            <a:srgbClr val="D9D9D9"/>
          </a:solidFill>
          <a:ln w="635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F1AD8C-2FC3-3287-AD1C-8341B1DA1290}"/>
              </a:ext>
            </a:extLst>
          </p:cNvPr>
          <p:cNvSpPr txBox="1"/>
          <p:nvPr/>
        </p:nvSpPr>
        <p:spPr>
          <a:xfrm>
            <a:off x="5376836" y="380031"/>
            <a:ext cx="3143744" cy="27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120" i="0" kern="120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Hospitalizations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4EF201-B19B-9DCE-0F27-41B396378104}"/>
              </a:ext>
            </a:extLst>
          </p:cNvPr>
          <p:cNvSpPr/>
          <p:nvPr/>
        </p:nvSpPr>
        <p:spPr>
          <a:xfrm>
            <a:off x="5390654" y="3594294"/>
            <a:ext cx="3143745" cy="213095"/>
          </a:xfrm>
          <a:prstGeom prst="rect">
            <a:avLst/>
          </a:prstGeom>
          <a:solidFill>
            <a:srgbClr val="D9D9D9"/>
          </a:solidFill>
          <a:ln w="635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28FD3-60CA-AE10-213B-81A1A1EB682F}"/>
              </a:ext>
            </a:extLst>
          </p:cNvPr>
          <p:cNvSpPr txBox="1"/>
          <p:nvPr/>
        </p:nvSpPr>
        <p:spPr>
          <a:xfrm>
            <a:off x="5390648" y="3563904"/>
            <a:ext cx="3143744" cy="2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120" i="0" kern="120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Deaths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BD093C-47EB-2C64-6132-33B75D15A366}"/>
              </a:ext>
            </a:extLst>
          </p:cNvPr>
          <p:cNvCxnSpPr/>
          <p:nvPr/>
        </p:nvCxnSpPr>
        <p:spPr>
          <a:xfrm>
            <a:off x="5232397" y="-287547"/>
            <a:ext cx="0" cy="714554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B9BC873-6294-68DB-A7BF-43172D01E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2400" y="742950"/>
            <a:ext cx="68072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BB80B7-C348-1710-D768-D5B777C3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725"/>
            <a:ext cx="7772400" cy="62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72</Words>
  <Application>Microsoft Macintosh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Sungmok</dc:creator>
  <cp:lastModifiedBy>Jung, Sungmok</cp:lastModifiedBy>
  <cp:revision>3</cp:revision>
  <dcterms:created xsi:type="dcterms:W3CDTF">2023-08-10T17:22:54Z</dcterms:created>
  <dcterms:modified xsi:type="dcterms:W3CDTF">2023-08-17T15:02:54Z</dcterms:modified>
</cp:coreProperties>
</file>