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044DED-A342-409D-94FE-706593CAF0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Ds-2 Tableau project_Nasuh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4CEE80-1FD2-4A88-A96A-8B8C712896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28-Oct-23 11:25:12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al Sample DS-22" id="2" name="slide2">
            <a:extLst>
              <a:ext uri="{FF2B5EF4-FFF2-40B4-BE49-F238E27FC236}">
                <a16:creationId xmlns:a16="http://schemas.microsoft.com/office/drawing/2014/main" id="{EF04AD10-0AA9-4CDE-A12F-A69C30208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73"/>
            <a:ext cx="12192000" cy="64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al Sample DS-21" id="3" name="slide3">
            <a:extLst>
              <a:ext uri="{FF2B5EF4-FFF2-40B4-BE49-F238E27FC236}">
                <a16:creationId xmlns:a16="http://schemas.microsoft.com/office/drawing/2014/main" id="{B166D4BE-3571-44CA-9B68-ED00E91C0D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73"/>
            <a:ext cx="12192000" cy="64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al Sample DS-23" id="4" name="slide4">
            <a:extLst>
              <a:ext uri="{FF2B5EF4-FFF2-40B4-BE49-F238E27FC236}">
                <a16:creationId xmlns:a16="http://schemas.microsoft.com/office/drawing/2014/main" id="{FBC4A950-8B4F-42F5-84BE-F07694090D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73"/>
            <a:ext cx="12192000" cy="64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ncal Sample DS-24" id="5" name="slide5">
            <a:extLst>
              <a:ext uri="{FF2B5EF4-FFF2-40B4-BE49-F238E27FC236}">
                <a16:creationId xmlns:a16="http://schemas.microsoft.com/office/drawing/2014/main" id="{2B8B7FD5-CAB3-43DE-A8A9-15B4871196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573"/>
            <a:ext cx="12192000" cy="64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2023-10-28T09:25:13Z</dcterms:created>
  <dcterms:modified xsi:type="dcterms:W3CDTF">2023-10-28T09:25:13Z</dcterms:modified>
</cp:coreProperties>
</file>