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71D9-917E-441E-86DE-49B85C19F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1BDAF-6388-4A84-9613-482655C9A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4E375-00B6-4ADC-B6D2-83A8AE74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DED2F-D31E-4F1A-8A54-CE9FFD5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2E411-6357-4E40-A7B3-BDC59AE7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28312-0A93-4EE4-8EF3-77C45595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9BDF3F-BCFA-4B09-8E35-C49E63065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35C49-03FF-4089-A0F1-968ECA99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EA4B8-4465-463B-97F2-4883AC7B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BF0BB-9EC8-40FA-92FD-3AC82E5C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5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A5474A-6F8B-4438-BFBA-E47BBB5F1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0BFB63-7887-453D-9001-699884DE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BF2C6-0752-4872-8E75-173120A5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960C6-98D6-4851-BF39-EFE2A03D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8302F-B2B8-40E9-A6CB-21EE3E8C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8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A1385-A4C7-4070-A955-A1789963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C9AD7-3F4C-4831-A910-3044684B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AC77-2E70-472C-8810-00600AB1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ACA61-ED0A-4768-B3A5-E2241BBA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A0CFD-2D43-48FE-968A-115D5B9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A21B7-F980-4EE9-868D-1EA03F57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79D39-0602-4388-ADF8-9E652E11D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96551-865D-4B69-98B5-719C9B7B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309BC-1919-4155-8D1F-DAD422EC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C37F1-A8AA-4C57-A609-36F8DB9B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DDA7-61B2-43A7-A846-6842EBA2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BA51D-5C3E-4FE1-A5D4-759EC7A5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9D12E-5392-4144-B9A5-89A4DE03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88073-EC56-4672-BFF0-77B49B14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0B93D-DD1A-4201-8832-8755A553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C2D2E-03C8-4052-AECC-EAD47B13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7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6F38-9DC7-477D-BDDB-A11F5EDA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6C73C-E701-42E2-B79E-8E34AC35E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554F2-535C-44B8-8DAC-CDDD98C0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17FB3-66AC-4125-9AD1-EB716BA3E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3DDFAA-5061-4B67-A404-26226473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852D6C-691F-4520-8C52-8C019545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3AEEA0-0C30-4631-968A-E7E7021A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ED58F-193A-4DB0-8BC3-0A75DF9F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8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ED8D7-7F64-4726-8671-26513896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F3AB87-75EA-4F9A-A412-33F924CF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BF0C2D-5BEF-4605-97CE-63116F5D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3D09AA-D8CF-49DA-B6D2-4ADCC0FF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7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1AB30A-CE15-4473-A26A-0F525A2E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B78722-D736-443E-8023-814CE70E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798CA-27DF-4711-B3F1-69878381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7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F3B3F-2B46-4C87-B161-D415295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F2276-F219-428D-B9DE-C4665A778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CB39D-2E58-4B89-9A5C-5AB1CD3D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F2098-09A2-4358-B7AC-2B4B0637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00D403-9B45-4A48-ABE7-66DF8F6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9B98B-C038-4E18-9B71-A306EAE8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8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E0D2B-C14B-4AE5-ADDD-901AD01F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355885-70F7-4DD8-8066-5BBDB1ED7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8E4BC-6BE1-4653-B422-EDF052DB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EB0FA-3B8E-4128-AD1A-13BF1E22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EC58-1B0A-4098-BDBB-7EEF69A4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42036-4824-49C6-B3F9-50731D4B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3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2F0A82-B10D-45D0-BE57-41BD4E9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A9F4A-1DC3-4CBF-981A-0E7C4794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CFEAA-E766-49D5-BC34-D2F858200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D4BA-7B9F-461C-A24B-2963013AD33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82697-5C8E-4547-8174-8504AEB90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5333E-DB8E-4C35-B891-F8B9B790E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09F7-8E0B-40D3-910E-2252CCDA8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5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BBED8-AA91-45A8-AFD2-A0ADFE47B0E0}"/>
              </a:ext>
            </a:extLst>
          </p:cNvPr>
          <p:cNvSpPr/>
          <p:nvPr/>
        </p:nvSpPr>
        <p:spPr>
          <a:xfrm>
            <a:off x="0" y="0"/>
            <a:ext cx="12192000" cy="6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DAAEBD-7566-4526-AEA4-96BCB861DE16}"/>
              </a:ext>
            </a:extLst>
          </p:cNvPr>
          <p:cNvCxnSpPr/>
          <p:nvPr/>
        </p:nvCxnSpPr>
        <p:spPr>
          <a:xfrm>
            <a:off x="941832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5D71A2-DAA2-4943-BF46-216D81FC77EE}"/>
              </a:ext>
            </a:extLst>
          </p:cNvPr>
          <p:cNvSpPr txBox="1"/>
          <p:nvPr/>
        </p:nvSpPr>
        <p:spPr>
          <a:xfrm>
            <a:off x="10369297" y="124334"/>
            <a:ext cx="11887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설 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248B3-694F-444D-8A43-6C5DA1102F8B}"/>
              </a:ext>
            </a:extLst>
          </p:cNvPr>
          <p:cNvSpPr/>
          <p:nvPr/>
        </p:nvSpPr>
        <p:spPr>
          <a:xfrm>
            <a:off x="1847088" y="694944"/>
            <a:ext cx="5779007" cy="6163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B64BA0-1DC7-497E-AB35-49B9BEDD767A}"/>
              </a:ext>
            </a:extLst>
          </p:cNvPr>
          <p:cNvSpPr/>
          <p:nvPr/>
        </p:nvSpPr>
        <p:spPr>
          <a:xfrm>
            <a:off x="7626095" y="694944"/>
            <a:ext cx="1792222" cy="616305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AC35E9-B27F-4F6D-8921-2D15382B3C2F}"/>
              </a:ext>
            </a:extLst>
          </p:cNvPr>
          <p:cNvSpPr/>
          <p:nvPr/>
        </p:nvSpPr>
        <p:spPr>
          <a:xfrm>
            <a:off x="1" y="694944"/>
            <a:ext cx="1847084" cy="616305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BD237-B629-4DF5-B07E-8E3283AC044E}"/>
              </a:ext>
            </a:extLst>
          </p:cNvPr>
          <p:cNvSpPr txBox="1"/>
          <p:nvPr/>
        </p:nvSpPr>
        <p:spPr>
          <a:xfrm>
            <a:off x="39622" y="124334"/>
            <a:ext cx="93786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로그인</a:t>
            </a:r>
            <a:r>
              <a:rPr lang="en-US" altLang="ko-KR" sz="2300" dirty="0"/>
              <a:t>,</a:t>
            </a:r>
            <a:r>
              <a:rPr lang="ko-KR" altLang="en-US" sz="2300" dirty="0"/>
              <a:t>회원가입</a:t>
            </a:r>
            <a:r>
              <a:rPr lang="en-US" altLang="ko-KR" sz="2300" dirty="0"/>
              <a:t>Page					L-1</a:t>
            </a:r>
            <a:r>
              <a:rPr lang="ko-KR" altLang="en-US" sz="23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D83284-224B-4CE8-9398-359573120BF0}"/>
              </a:ext>
            </a:extLst>
          </p:cNvPr>
          <p:cNvSpPr/>
          <p:nvPr/>
        </p:nvSpPr>
        <p:spPr>
          <a:xfrm>
            <a:off x="3529583" y="1236281"/>
            <a:ext cx="2414016" cy="987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92CF34-C8EC-44EA-B6C8-46CC3ED3A777}"/>
              </a:ext>
            </a:extLst>
          </p:cNvPr>
          <p:cNvSpPr/>
          <p:nvPr/>
        </p:nvSpPr>
        <p:spPr>
          <a:xfrm>
            <a:off x="2598415" y="2660014"/>
            <a:ext cx="4261104" cy="649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email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F67F08-05C2-4C9A-9D2C-D29FB9764217}"/>
              </a:ext>
            </a:extLst>
          </p:cNvPr>
          <p:cNvSpPr/>
          <p:nvPr/>
        </p:nvSpPr>
        <p:spPr>
          <a:xfrm>
            <a:off x="2604511" y="3489070"/>
            <a:ext cx="4261104" cy="649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password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C3B77-D49C-4435-B87B-BD0F32D9F31A}"/>
              </a:ext>
            </a:extLst>
          </p:cNvPr>
          <p:cNvSpPr/>
          <p:nvPr/>
        </p:nvSpPr>
        <p:spPr>
          <a:xfrm>
            <a:off x="2592319" y="4281550"/>
            <a:ext cx="4261104" cy="6492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1EA3E-5880-417F-AB2D-89888B29AE73}"/>
              </a:ext>
            </a:extLst>
          </p:cNvPr>
          <p:cNvSpPr txBox="1"/>
          <p:nvPr/>
        </p:nvSpPr>
        <p:spPr>
          <a:xfrm>
            <a:off x="3776471" y="5128114"/>
            <a:ext cx="19202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비밀번호를 잊으셨나요</a:t>
            </a:r>
            <a:r>
              <a:rPr lang="en-US" altLang="ko-KR" sz="1300" dirty="0"/>
              <a:t>?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755A1-9F0F-4981-BFFE-F3B5BA67BB50}"/>
              </a:ext>
            </a:extLst>
          </p:cNvPr>
          <p:cNvSpPr txBox="1"/>
          <p:nvPr/>
        </p:nvSpPr>
        <p:spPr>
          <a:xfrm>
            <a:off x="4105650" y="5398642"/>
            <a:ext cx="123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>
                <a:solidFill>
                  <a:schemeClr val="accent1"/>
                </a:solidFill>
              </a:rPr>
              <a:t>비밀번호 찾기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30C-3889-495A-B99A-37A8617E42DB}"/>
              </a:ext>
            </a:extLst>
          </p:cNvPr>
          <p:cNvSpPr txBox="1"/>
          <p:nvPr/>
        </p:nvSpPr>
        <p:spPr>
          <a:xfrm>
            <a:off x="3654547" y="5976348"/>
            <a:ext cx="21610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아직 회원이 </a:t>
            </a:r>
            <a:r>
              <a:rPr lang="ko-KR" altLang="en-US" sz="1300" dirty="0" err="1"/>
              <a:t>아니신가요</a:t>
            </a:r>
            <a:r>
              <a:rPr lang="en-US" altLang="ko-KR" sz="1300" dirty="0"/>
              <a:t>?</a:t>
            </a:r>
            <a:endParaRPr lang="ko-KR" altLang="en-US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BF014E-EE63-4490-A792-316331999CE1}"/>
              </a:ext>
            </a:extLst>
          </p:cNvPr>
          <p:cNvSpPr txBox="1"/>
          <p:nvPr/>
        </p:nvSpPr>
        <p:spPr>
          <a:xfrm>
            <a:off x="4111746" y="6264274"/>
            <a:ext cx="123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>
                <a:solidFill>
                  <a:schemeClr val="accent1"/>
                </a:solidFill>
              </a:rPr>
              <a:t>회원가입 하기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136E13-B412-4CDC-877D-10EDCFD4ED88}"/>
              </a:ext>
            </a:extLst>
          </p:cNvPr>
          <p:cNvSpPr/>
          <p:nvPr/>
        </p:nvSpPr>
        <p:spPr>
          <a:xfrm>
            <a:off x="3051549" y="1067435"/>
            <a:ext cx="510739" cy="4754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E56BB3A-0511-41E8-B9BB-C583D14F69CC}"/>
              </a:ext>
            </a:extLst>
          </p:cNvPr>
          <p:cNvSpPr/>
          <p:nvPr/>
        </p:nvSpPr>
        <p:spPr>
          <a:xfrm>
            <a:off x="1978051" y="4278819"/>
            <a:ext cx="510739" cy="4754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F8D4A7-CBC2-4992-B80B-F9B5379A6346}"/>
              </a:ext>
            </a:extLst>
          </p:cNvPr>
          <p:cNvSpPr/>
          <p:nvPr/>
        </p:nvSpPr>
        <p:spPr>
          <a:xfrm>
            <a:off x="3585108" y="5334951"/>
            <a:ext cx="510739" cy="4754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EA57BE1-E88F-4783-A697-C24C86956BB2}"/>
              </a:ext>
            </a:extLst>
          </p:cNvPr>
          <p:cNvSpPr/>
          <p:nvPr/>
        </p:nvSpPr>
        <p:spPr>
          <a:xfrm>
            <a:off x="3605425" y="6246876"/>
            <a:ext cx="510739" cy="4754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8B3AF86-6902-4EE8-9E7F-A6B6B6EF28B7}"/>
              </a:ext>
            </a:extLst>
          </p:cNvPr>
          <p:cNvGrpSpPr/>
          <p:nvPr/>
        </p:nvGrpSpPr>
        <p:grpSpPr>
          <a:xfrm>
            <a:off x="9418313" y="694944"/>
            <a:ext cx="2780505" cy="541337"/>
            <a:chOff x="9418313" y="694944"/>
            <a:chExt cx="2780505" cy="54133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6A265D-C317-425F-953D-AE75D00A4629}"/>
                </a:ext>
              </a:extLst>
            </p:cNvPr>
            <p:cNvSpPr/>
            <p:nvPr/>
          </p:nvSpPr>
          <p:spPr>
            <a:xfrm>
              <a:off x="9418313" y="694944"/>
              <a:ext cx="2780505" cy="541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      로고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BF00E2F-2FCD-4A10-ACE8-13F4ED9ECE86}"/>
                </a:ext>
              </a:extLst>
            </p:cNvPr>
            <p:cNvSpPr/>
            <p:nvPr/>
          </p:nvSpPr>
          <p:spPr>
            <a:xfrm>
              <a:off x="9518894" y="777381"/>
              <a:ext cx="387110" cy="3603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D67F6B-8382-45BB-B688-E053FF3E3A27}"/>
              </a:ext>
            </a:extLst>
          </p:cNvPr>
          <p:cNvSpPr/>
          <p:nvPr/>
        </p:nvSpPr>
        <p:spPr>
          <a:xfrm>
            <a:off x="9418313" y="1236281"/>
            <a:ext cx="2773683" cy="6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페이지로 이동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A1CFC6A-901F-4A52-883B-3EA862F454BC}"/>
              </a:ext>
            </a:extLst>
          </p:cNvPr>
          <p:cNvGrpSpPr/>
          <p:nvPr/>
        </p:nvGrpSpPr>
        <p:grpSpPr>
          <a:xfrm>
            <a:off x="9425125" y="3161182"/>
            <a:ext cx="2780505" cy="541337"/>
            <a:chOff x="9418313" y="694944"/>
            <a:chExt cx="2780505" cy="54133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303CA42-8DD8-4788-80EB-1CFCCD47283A}"/>
                </a:ext>
              </a:extLst>
            </p:cNvPr>
            <p:cNvSpPr/>
            <p:nvPr/>
          </p:nvSpPr>
          <p:spPr>
            <a:xfrm>
              <a:off x="9418313" y="694944"/>
              <a:ext cx="2780505" cy="541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     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로그인버튼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C0D09FC-C8C0-4096-A5E4-7BB7DFDE8EF3}"/>
                </a:ext>
              </a:extLst>
            </p:cNvPr>
            <p:cNvSpPr/>
            <p:nvPr/>
          </p:nvSpPr>
          <p:spPr>
            <a:xfrm>
              <a:off x="9518894" y="777381"/>
              <a:ext cx="387110" cy="3603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D08A13B-C4CA-44CE-8B7C-54745F7FF1BC}"/>
              </a:ext>
            </a:extLst>
          </p:cNvPr>
          <p:cNvSpPr/>
          <p:nvPr/>
        </p:nvSpPr>
        <p:spPr>
          <a:xfrm>
            <a:off x="9413649" y="3692544"/>
            <a:ext cx="2773683" cy="6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 처리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7422B77-9CC0-4B47-8CB4-8495CDE98570}"/>
              </a:ext>
            </a:extLst>
          </p:cNvPr>
          <p:cNvGrpSpPr/>
          <p:nvPr/>
        </p:nvGrpSpPr>
        <p:grpSpPr>
          <a:xfrm>
            <a:off x="9418323" y="4391970"/>
            <a:ext cx="2780505" cy="541337"/>
            <a:chOff x="9418313" y="694944"/>
            <a:chExt cx="2780505" cy="54133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45C7F63-44A4-4508-B4C5-D867CBE9D3B0}"/>
                </a:ext>
              </a:extLst>
            </p:cNvPr>
            <p:cNvSpPr/>
            <p:nvPr/>
          </p:nvSpPr>
          <p:spPr>
            <a:xfrm>
              <a:off x="9418313" y="694944"/>
              <a:ext cx="2780505" cy="541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      비밀번호 찾기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FF4480F-DF5D-4462-89B5-BB4F26EBCBDE}"/>
                </a:ext>
              </a:extLst>
            </p:cNvPr>
            <p:cNvSpPr/>
            <p:nvPr/>
          </p:nvSpPr>
          <p:spPr>
            <a:xfrm>
              <a:off x="9518894" y="777381"/>
              <a:ext cx="387110" cy="3603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4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9209CE9-023E-4921-8772-59AEC1B5A9BD}"/>
              </a:ext>
            </a:extLst>
          </p:cNvPr>
          <p:cNvSpPr/>
          <p:nvPr/>
        </p:nvSpPr>
        <p:spPr>
          <a:xfrm>
            <a:off x="9425135" y="4923332"/>
            <a:ext cx="2773683" cy="6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 찾기 페이지로 이동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옵션 기능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A9F4EC9-545E-42DA-B269-4958C743E85B}"/>
              </a:ext>
            </a:extLst>
          </p:cNvPr>
          <p:cNvGrpSpPr/>
          <p:nvPr/>
        </p:nvGrpSpPr>
        <p:grpSpPr>
          <a:xfrm>
            <a:off x="9412218" y="5617445"/>
            <a:ext cx="2780505" cy="541337"/>
            <a:chOff x="9418313" y="694944"/>
            <a:chExt cx="2780505" cy="54133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FB9F7D6-9A12-44F8-9662-44CC675041EE}"/>
                </a:ext>
              </a:extLst>
            </p:cNvPr>
            <p:cNvSpPr/>
            <p:nvPr/>
          </p:nvSpPr>
          <p:spPr>
            <a:xfrm>
              <a:off x="9418313" y="694944"/>
              <a:ext cx="2780505" cy="541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      회원가입 하기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CBA964A-039F-4AA1-AB17-65A87F026112}"/>
                </a:ext>
              </a:extLst>
            </p:cNvPr>
            <p:cNvSpPr/>
            <p:nvPr/>
          </p:nvSpPr>
          <p:spPr>
            <a:xfrm>
              <a:off x="9518894" y="777381"/>
              <a:ext cx="387110" cy="3603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5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F50B4E-C1AF-4597-97E2-7FDC785E4204}"/>
              </a:ext>
            </a:extLst>
          </p:cNvPr>
          <p:cNvSpPr/>
          <p:nvPr/>
        </p:nvSpPr>
        <p:spPr>
          <a:xfrm>
            <a:off x="9419030" y="6148807"/>
            <a:ext cx="2773683" cy="6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회원가입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5458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BBED8-AA91-45A8-AFD2-A0ADFE47B0E0}"/>
              </a:ext>
            </a:extLst>
          </p:cNvPr>
          <p:cNvSpPr/>
          <p:nvPr/>
        </p:nvSpPr>
        <p:spPr>
          <a:xfrm>
            <a:off x="0" y="0"/>
            <a:ext cx="12192000" cy="6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DAAEBD-7566-4526-AEA4-96BCB861DE16}"/>
              </a:ext>
            </a:extLst>
          </p:cNvPr>
          <p:cNvCxnSpPr/>
          <p:nvPr/>
        </p:nvCxnSpPr>
        <p:spPr>
          <a:xfrm>
            <a:off x="941832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5D71A2-DAA2-4943-BF46-216D81FC77EE}"/>
              </a:ext>
            </a:extLst>
          </p:cNvPr>
          <p:cNvSpPr txBox="1"/>
          <p:nvPr/>
        </p:nvSpPr>
        <p:spPr>
          <a:xfrm>
            <a:off x="10369297" y="124334"/>
            <a:ext cx="11887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설 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248B3-694F-444D-8A43-6C5DA1102F8B}"/>
              </a:ext>
            </a:extLst>
          </p:cNvPr>
          <p:cNvSpPr/>
          <p:nvPr/>
        </p:nvSpPr>
        <p:spPr>
          <a:xfrm>
            <a:off x="1847088" y="694944"/>
            <a:ext cx="5779007" cy="6163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B64BA0-1DC7-497E-AB35-49B9BEDD767A}"/>
              </a:ext>
            </a:extLst>
          </p:cNvPr>
          <p:cNvSpPr/>
          <p:nvPr/>
        </p:nvSpPr>
        <p:spPr>
          <a:xfrm>
            <a:off x="7626095" y="694944"/>
            <a:ext cx="1792222" cy="616305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AC35E9-B27F-4F6D-8921-2D15382B3C2F}"/>
              </a:ext>
            </a:extLst>
          </p:cNvPr>
          <p:cNvSpPr/>
          <p:nvPr/>
        </p:nvSpPr>
        <p:spPr>
          <a:xfrm>
            <a:off x="1" y="694944"/>
            <a:ext cx="1847084" cy="616305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BD237-B629-4DF5-B07E-8E3283AC044E}"/>
              </a:ext>
            </a:extLst>
          </p:cNvPr>
          <p:cNvSpPr txBox="1"/>
          <p:nvPr/>
        </p:nvSpPr>
        <p:spPr>
          <a:xfrm>
            <a:off x="39622" y="124334"/>
            <a:ext cx="93786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(</a:t>
            </a:r>
            <a:r>
              <a:rPr lang="ko-KR" altLang="en-US" sz="2300" dirty="0"/>
              <a:t>옵션</a:t>
            </a:r>
            <a:r>
              <a:rPr lang="en-US" altLang="ko-KR" sz="2300" dirty="0"/>
              <a:t>) </a:t>
            </a:r>
            <a:r>
              <a:rPr lang="ko-KR" altLang="en-US" sz="2300" dirty="0"/>
              <a:t>비밀번호 찾기 </a:t>
            </a:r>
            <a:r>
              <a:rPr lang="en-US" altLang="ko-KR" sz="2300" dirty="0"/>
              <a:t>Page					L-2</a:t>
            </a:r>
            <a:r>
              <a:rPr lang="ko-KR" altLang="en-US" sz="23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D83284-224B-4CE8-9398-359573120BF0}"/>
              </a:ext>
            </a:extLst>
          </p:cNvPr>
          <p:cNvSpPr/>
          <p:nvPr/>
        </p:nvSpPr>
        <p:spPr>
          <a:xfrm>
            <a:off x="2962656" y="2147060"/>
            <a:ext cx="3383280" cy="1089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22902-49F6-4A30-B2AD-EAC6B5AB5986}"/>
              </a:ext>
            </a:extLst>
          </p:cNvPr>
          <p:cNvSpPr txBox="1"/>
          <p:nvPr/>
        </p:nvSpPr>
        <p:spPr>
          <a:xfrm>
            <a:off x="3450336" y="3429000"/>
            <a:ext cx="2572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비밀번호를 잃어버리셨나요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가입한 이메일을 정확하게 </a:t>
            </a:r>
            <a:endParaRPr lang="en-US" altLang="ko-KR" sz="1400" dirty="0"/>
          </a:p>
          <a:p>
            <a:r>
              <a:rPr lang="ko-KR" altLang="en-US" sz="1400" dirty="0"/>
              <a:t>입력해주세요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5AD6AF-7BDA-4953-B01D-10277B21B05E}"/>
              </a:ext>
            </a:extLst>
          </p:cNvPr>
          <p:cNvGrpSpPr/>
          <p:nvPr/>
        </p:nvGrpSpPr>
        <p:grpSpPr>
          <a:xfrm>
            <a:off x="6865615" y="1015125"/>
            <a:ext cx="258577" cy="262732"/>
            <a:chOff x="6853423" y="868393"/>
            <a:chExt cx="461777" cy="36788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0AE8168-7C57-49A4-9D4C-0D8F16231987}"/>
                </a:ext>
              </a:extLst>
            </p:cNvPr>
            <p:cNvCxnSpPr>
              <a:cxnSpLocks/>
            </p:cNvCxnSpPr>
            <p:nvPr/>
          </p:nvCxnSpPr>
          <p:spPr>
            <a:xfrm>
              <a:off x="6853423" y="868393"/>
              <a:ext cx="461777" cy="367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7427C6C-BFC3-4FD9-BE90-586919FBF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5612" y="875539"/>
              <a:ext cx="449588" cy="360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E3998E-B615-42B5-BF1E-1BF5CC6F834C}"/>
              </a:ext>
            </a:extLst>
          </p:cNvPr>
          <p:cNvSpPr/>
          <p:nvPr/>
        </p:nvSpPr>
        <p:spPr>
          <a:xfrm>
            <a:off x="2645861" y="4544354"/>
            <a:ext cx="4166211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가입된 이메일을 정확히 입력해주세요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532404-170A-423C-BEED-AB5092661797}"/>
              </a:ext>
            </a:extLst>
          </p:cNvPr>
          <p:cNvSpPr/>
          <p:nvPr/>
        </p:nvSpPr>
        <p:spPr>
          <a:xfrm>
            <a:off x="2653485" y="5467898"/>
            <a:ext cx="4166211" cy="7315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 찾기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FEB0A63-1E18-477B-856E-7FF659A1C094}"/>
              </a:ext>
            </a:extLst>
          </p:cNvPr>
          <p:cNvSpPr/>
          <p:nvPr/>
        </p:nvSpPr>
        <p:spPr>
          <a:xfrm>
            <a:off x="6219243" y="908747"/>
            <a:ext cx="510739" cy="4754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C8E862D-3A82-4115-BCBF-6DE13BA09DE5}"/>
              </a:ext>
            </a:extLst>
          </p:cNvPr>
          <p:cNvSpPr/>
          <p:nvPr/>
        </p:nvSpPr>
        <p:spPr>
          <a:xfrm>
            <a:off x="1991104" y="5595914"/>
            <a:ext cx="510739" cy="4754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BED70B-2CA3-48FA-AA0E-B55848FE7FB8}"/>
              </a:ext>
            </a:extLst>
          </p:cNvPr>
          <p:cNvGrpSpPr/>
          <p:nvPr/>
        </p:nvGrpSpPr>
        <p:grpSpPr>
          <a:xfrm>
            <a:off x="9414904" y="694944"/>
            <a:ext cx="2780505" cy="541337"/>
            <a:chOff x="9418313" y="694944"/>
            <a:chExt cx="2780505" cy="54133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420B3B-DEA5-4DAB-8FBB-3F63831EA689}"/>
                </a:ext>
              </a:extLst>
            </p:cNvPr>
            <p:cNvSpPr/>
            <p:nvPr/>
          </p:nvSpPr>
          <p:spPr>
            <a:xfrm>
              <a:off x="9418313" y="694944"/>
              <a:ext cx="2780505" cy="541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      창 닫기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6E71D3E-C347-40E1-8945-03FBC5312F48}"/>
                </a:ext>
              </a:extLst>
            </p:cNvPr>
            <p:cNvSpPr/>
            <p:nvPr/>
          </p:nvSpPr>
          <p:spPr>
            <a:xfrm>
              <a:off x="9518894" y="777381"/>
              <a:ext cx="387110" cy="3603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AF8698-F71A-4C3F-A722-9AC1E540834F}"/>
              </a:ext>
            </a:extLst>
          </p:cNvPr>
          <p:cNvSpPr/>
          <p:nvPr/>
        </p:nvSpPr>
        <p:spPr>
          <a:xfrm>
            <a:off x="9421716" y="1226306"/>
            <a:ext cx="2773683" cy="6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 찾기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모달창</a:t>
            </a:r>
            <a:r>
              <a:rPr lang="ko-KR" altLang="en-US" dirty="0">
                <a:solidFill>
                  <a:sysClr val="windowText" lastClr="000000"/>
                </a:solidFill>
              </a:rPr>
              <a:t> 닫기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71288F-9860-4553-A3BB-F3F548B1D1D6}"/>
              </a:ext>
            </a:extLst>
          </p:cNvPr>
          <p:cNvGrpSpPr/>
          <p:nvPr/>
        </p:nvGrpSpPr>
        <p:grpSpPr>
          <a:xfrm>
            <a:off x="9421716" y="1921250"/>
            <a:ext cx="2780505" cy="541337"/>
            <a:chOff x="9418313" y="694944"/>
            <a:chExt cx="2780505" cy="54133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5177515-3B5D-4ACA-9F58-85694FF1BBDD}"/>
                </a:ext>
              </a:extLst>
            </p:cNvPr>
            <p:cNvSpPr/>
            <p:nvPr/>
          </p:nvSpPr>
          <p:spPr>
            <a:xfrm>
              <a:off x="9418313" y="694944"/>
              <a:ext cx="2780505" cy="541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      비밀번호 찾기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BA3537-98D2-479F-AEA5-CEEA8B0BF2E2}"/>
                </a:ext>
              </a:extLst>
            </p:cNvPr>
            <p:cNvSpPr/>
            <p:nvPr/>
          </p:nvSpPr>
          <p:spPr>
            <a:xfrm>
              <a:off x="9518894" y="777381"/>
              <a:ext cx="387110" cy="3603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3F3E3C-2CCE-453A-AFDA-32E78A62C807}"/>
              </a:ext>
            </a:extLst>
          </p:cNvPr>
          <p:cNvSpPr/>
          <p:nvPr/>
        </p:nvSpPr>
        <p:spPr>
          <a:xfrm>
            <a:off x="9410240" y="2470899"/>
            <a:ext cx="2773683" cy="1236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가입된 이메일과 대조하여 해당 이메일에 비밀번호 수정링크 전송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2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BBED8-AA91-45A8-AFD2-A0ADFE47B0E0}"/>
              </a:ext>
            </a:extLst>
          </p:cNvPr>
          <p:cNvSpPr/>
          <p:nvPr/>
        </p:nvSpPr>
        <p:spPr>
          <a:xfrm>
            <a:off x="0" y="0"/>
            <a:ext cx="12192000" cy="6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DAAEBD-7566-4526-AEA4-96BCB861DE16}"/>
              </a:ext>
            </a:extLst>
          </p:cNvPr>
          <p:cNvCxnSpPr/>
          <p:nvPr/>
        </p:nvCxnSpPr>
        <p:spPr>
          <a:xfrm>
            <a:off x="941832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5D71A2-DAA2-4943-BF46-216D81FC77EE}"/>
              </a:ext>
            </a:extLst>
          </p:cNvPr>
          <p:cNvSpPr txBox="1"/>
          <p:nvPr/>
        </p:nvSpPr>
        <p:spPr>
          <a:xfrm>
            <a:off x="10369297" y="124334"/>
            <a:ext cx="11887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설 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BD237-B629-4DF5-B07E-8E3283AC044E}"/>
              </a:ext>
            </a:extLst>
          </p:cNvPr>
          <p:cNvSpPr txBox="1"/>
          <p:nvPr/>
        </p:nvSpPr>
        <p:spPr>
          <a:xfrm>
            <a:off x="39622" y="124334"/>
            <a:ext cx="93786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회원가입 </a:t>
            </a:r>
            <a:r>
              <a:rPr lang="en-US" altLang="ko-KR" sz="2300" dirty="0"/>
              <a:t>Page						L-3</a:t>
            </a:r>
            <a:r>
              <a:rPr lang="ko-KR" altLang="en-US" sz="2300" dirty="0"/>
              <a:t>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BED70B-2CA3-48FA-AA0E-B55848FE7FB8}"/>
              </a:ext>
            </a:extLst>
          </p:cNvPr>
          <p:cNvGrpSpPr/>
          <p:nvPr/>
        </p:nvGrpSpPr>
        <p:grpSpPr>
          <a:xfrm>
            <a:off x="9414904" y="694944"/>
            <a:ext cx="2780505" cy="541337"/>
            <a:chOff x="9418313" y="694944"/>
            <a:chExt cx="2780505" cy="54133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420B3B-DEA5-4DAB-8FBB-3F63831EA689}"/>
                </a:ext>
              </a:extLst>
            </p:cNvPr>
            <p:cNvSpPr/>
            <p:nvPr/>
          </p:nvSpPr>
          <p:spPr>
            <a:xfrm>
              <a:off x="9418313" y="694944"/>
              <a:ext cx="2780505" cy="541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      가입하기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6E71D3E-C347-40E1-8945-03FBC5312F48}"/>
                </a:ext>
              </a:extLst>
            </p:cNvPr>
            <p:cNvSpPr/>
            <p:nvPr/>
          </p:nvSpPr>
          <p:spPr>
            <a:xfrm>
              <a:off x="9518894" y="777381"/>
              <a:ext cx="387110" cy="3603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AF8698-F71A-4C3F-A722-9AC1E540834F}"/>
              </a:ext>
            </a:extLst>
          </p:cNvPr>
          <p:cNvSpPr/>
          <p:nvPr/>
        </p:nvSpPr>
        <p:spPr>
          <a:xfrm>
            <a:off x="9421716" y="1226305"/>
            <a:ext cx="2773683" cy="1137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입력한 이메일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비밀번호로 회원 생성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DB</a:t>
            </a:r>
            <a:r>
              <a:rPr lang="ko-KR" altLang="en-US" dirty="0">
                <a:solidFill>
                  <a:sysClr val="windowText" lastClr="000000"/>
                </a:solidFill>
              </a:rPr>
              <a:t>에 정보 저장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71288F-9860-4553-A3BB-F3F548B1D1D6}"/>
              </a:ext>
            </a:extLst>
          </p:cNvPr>
          <p:cNvGrpSpPr/>
          <p:nvPr/>
        </p:nvGrpSpPr>
        <p:grpSpPr>
          <a:xfrm>
            <a:off x="9411495" y="2354934"/>
            <a:ext cx="2780505" cy="541337"/>
            <a:chOff x="9418313" y="694944"/>
            <a:chExt cx="2780505" cy="54133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5177515-3B5D-4ACA-9F58-85694FF1BBDD}"/>
                </a:ext>
              </a:extLst>
            </p:cNvPr>
            <p:cNvSpPr/>
            <p:nvPr/>
          </p:nvSpPr>
          <p:spPr>
            <a:xfrm>
              <a:off x="9418313" y="694944"/>
              <a:ext cx="2780505" cy="541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      이용약관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BA3537-98D2-479F-AEA5-CEEA8B0BF2E2}"/>
                </a:ext>
              </a:extLst>
            </p:cNvPr>
            <p:cNvSpPr/>
            <p:nvPr/>
          </p:nvSpPr>
          <p:spPr>
            <a:xfrm>
              <a:off x="9518894" y="777381"/>
              <a:ext cx="387110" cy="3603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3F3E3C-2CCE-453A-AFDA-32E78A62C807}"/>
              </a:ext>
            </a:extLst>
          </p:cNvPr>
          <p:cNvSpPr/>
          <p:nvPr/>
        </p:nvSpPr>
        <p:spPr>
          <a:xfrm>
            <a:off x="9418307" y="2886296"/>
            <a:ext cx="2773683" cy="911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이용약관을 보여주는 페이지로 링크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F2B23-A856-4D61-B811-BC97E91F853D}"/>
              </a:ext>
            </a:extLst>
          </p:cNvPr>
          <p:cNvSpPr txBox="1"/>
          <p:nvPr/>
        </p:nvSpPr>
        <p:spPr>
          <a:xfrm>
            <a:off x="3517030" y="1226306"/>
            <a:ext cx="16950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회 원 가 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139E3-B3F9-49CB-A346-04A55C4E3501}"/>
              </a:ext>
            </a:extLst>
          </p:cNvPr>
          <p:cNvSpPr txBox="1"/>
          <p:nvPr/>
        </p:nvSpPr>
        <p:spPr>
          <a:xfrm>
            <a:off x="1639284" y="2364079"/>
            <a:ext cx="125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이메일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81833-3BBE-4C6E-94E1-FE532A3F2294}"/>
              </a:ext>
            </a:extLst>
          </p:cNvPr>
          <p:cNvSpPr txBox="1"/>
          <p:nvPr/>
        </p:nvSpPr>
        <p:spPr>
          <a:xfrm>
            <a:off x="1639284" y="2841925"/>
            <a:ext cx="143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이메일 확인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B65C41-F8D9-4BDC-81E5-63B7FE704A52}"/>
              </a:ext>
            </a:extLst>
          </p:cNvPr>
          <p:cNvSpPr txBox="1"/>
          <p:nvPr/>
        </p:nvSpPr>
        <p:spPr>
          <a:xfrm>
            <a:off x="1639284" y="3319771"/>
            <a:ext cx="143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0D0F3A-E96E-4B40-8905-C1D99FCC84B9}"/>
              </a:ext>
            </a:extLst>
          </p:cNvPr>
          <p:cNvSpPr txBox="1"/>
          <p:nvPr/>
        </p:nvSpPr>
        <p:spPr>
          <a:xfrm>
            <a:off x="1639284" y="3797617"/>
            <a:ext cx="156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569A09-F6F5-4305-8E11-72125BB64C3A}"/>
              </a:ext>
            </a:extLst>
          </p:cNvPr>
          <p:cNvSpPr/>
          <p:nvPr/>
        </p:nvSpPr>
        <p:spPr>
          <a:xfrm>
            <a:off x="3517031" y="2364079"/>
            <a:ext cx="31356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B4F78-B5F6-488E-8892-6F17A5338DE6}"/>
              </a:ext>
            </a:extLst>
          </p:cNvPr>
          <p:cNvSpPr/>
          <p:nvPr/>
        </p:nvSpPr>
        <p:spPr>
          <a:xfrm>
            <a:off x="3517031" y="2841925"/>
            <a:ext cx="31356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FD101C-95F6-43A5-8C09-E1373748B146}"/>
              </a:ext>
            </a:extLst>
          </p:cNvPr>
          <p:cNvSpPr/>
          <p:nvPr/>
        </p:nvSpPr>
        <p:spPr>
          <a:xfrm>
            <a:off x="3517031" y="3319771"/>
            <a:ext cx="31356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D8E932-E11C-45D0-BA43-B8D536320C42}"/>
              </a:ext>
            </a:extLst>
          </p:cNvPr>
          <p:cNvSpPr/>
          <p:nvPr/>
        </p:nvSpPr>
        <p:spPr>
          <a:xfrm>
            <a:off x="3517031" y="3797617"/>
            <a:ext cx="31356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8CF128-300A-48B6-BB2A-99A8BA3B5BF8}"/>
              </a:ext>
            </a:extLst>
          </p:cNvPr>
          <p:cNvSpPr/>
          <p:nvPr/>
        </p:nvSpPr>
        <p:spPr>
          <a:xfrm>
            <a:off x="2523743" y="4572000"/>
            <a:ext cx="4128973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 입 하 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163C46-E498-47BC-8E4D-5D020FF2A874}"/>
              </a:ext>
            </a:extLst>
          </p:cNvPr>
          <p:cNvSpPr txBox="1"/>
          <p:nvPr/>
        </p:nvSpPr>
        <p:spPr>
          <a:xfrm>
            <a:off x="2523743" y="5431536"/>
            <a:ext cx="4128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가입하기를 클릭함으로써 </a:t>
            </a:r>
            <a:r>
              <a:rPr lang="en-US" altLang="ko-KR" sz="1300" dirty="0"/>
              <a:t>@@</a:t>
            </a:r>
            <a:r>
              <a:rPr lang="ko-KR" altLang="en-US" sz="1300" dirty="0"/>
              <a:t>의 </a:t>
            </a:r>
            <a:r>
              <a:rPr lang="ko-KR" altLang="en-US" sz="1300" u="sng" dirty="0">
                <a:solidFill>
                  <a:schemeClr val="accent1"/>
                </a:solidFill>
              </a:rPr>
              <a:t>이용약관</a:t>
            </a:r>
            <a:r>
              <a:rPr lang="en-US" altLang="ko-KR" sz="1300" dirty="0"/>
              <a:t>,</a:t>
            </a:r>
          </a:p>
          <a:p>
            <a:pPr algn="ctr"/>
            <a:r>
              <a:rPr lang="ko-KR" altLang="en-US" sz="1300" u="sng" dirty="0">
                <a:solidFill>
                  <a:schemeClr val="accent1"/>
                </a:solidFill>
              </a:rPr>
              <a:t>개인정정보취급</a:t>
            </a:r>
            <a:r>
              <a:rPr lang="ko-KR" altLang="en-US" sz="1300" dirty="0"/>
              <a:t> 방침에 동의합니다</a:t>
            </a:r>
            <a:r>
              <a:rPr lang="en-US" altLang="ko-KR" sz="1300" dirty="0"/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63D64A-DC95-4264-8CB2-ABBA3F218948}"/>
              </a:ext>
            </a:extLst>
          </p:cNvPr>
          <p:cNvSpPr/>
          <p:nvPr/>
        </p:nvSpPr>
        <p:spPr>
          <a:xfrm>
            <a:off x="1909103" y="4681728"/>
            <a:ext cx="510739" cy="4754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1BD3355-4814-4441-8B4D-0CB91AD630AD}"/>
              </a:ext>
            </a:extLst>
          </p:cNvPr>
          <p:cNvSpPr/>
          <p:nvPr/>
        </p:nvSpPr>
        <p:spPr>
          <a:xfrm>
            <a:off x="5212080" y="5297310"/>
            <a:ext cx="271035" cy="2523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FB73067-7BFD-4AA0-B55B-08595C6FB9B7}"/>
              </a:ext>
            </a:extLst>
          </p:cNvPr>
          <p:cNvSpPr/>
          <p:nvPr/>
        </p:nvSpPr>
        <p:spPr>
          <a:xfrm>
            <a:off x="2886040" y="5661840"/>
            <a:ext cx="271035" cy="2523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60D304C-EBAD-4F64-93FE-565996C0B3AB}"/>
              </a:ext>
            </a:extLst>
          </p:cNvPr>
          <p:cNvGrpSpPr/>
          <p:nvPr/>
        </p:nvGrpSpPr>
        <p:grpSpPr>
          <a:xfrm>
            <a:off x="9411505" y="3797618"/>
            <a:ext cx="2780505" cy="541337"/>
            <a:chOff x="9418313" y="694944"/>
            <a:chExt cx="2780505" cy="54133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88AE9B-445A-45E8-9F2C-BB2C70C7F5F2}"/>
                </a:ext>
              </a:extLst>
            </p:cNvPr>
            <p:cNvSpPr/>
            <p:nvPr/>
          </p:nvSpPr>
          <p:spPr>
            <a:xfrm>
              <a:off x="9418313" y="694944"/>
              <a:ext cx="2780505" cy="541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      개인 정보 취급 방침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C72CC3A-F462-4406-98D0-DCD65C3B34AD}"/>
                </a:ext>
              </a:extLst>
            </p:cNvPr>
            <p:cNvSpPr/>
            <p:nvPr/>
          </p:nvSpPr>
          <p:spPr>
            <a:xfrm>
              <a:off x="9518894" y="777381"/>
              <a:ext cx="387110" cy="3603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67D1AC-D02F-4173-A0ED-C0A81F39A8B1}"/>
              </a:ext>
            </a:extLst>
          </p:cNvPr>
          <p:cNvSpPr/>
          <p:nvPr/>
        </p:nvSpPr>
        <p:spPr>
          <a:xfrm>
            <a:off x="9418317" y="4328980"/>
            <a:ext cx="2773683" cy="911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개인정보취급 방침을 보여주는 페이지로 링크</a:t>
            </a:r>
          </a:p>
        </p:txBody>
      </p:sp>
    </p:spTree>
    <p:extLst>
      <p:ext uri="{BB962C8B-B14F-4D97-AF65-F5344CB8AC3E}">
        <p14:creationId xmlns:p14="http://schemas.microsoft.com/office/powerpoint/2010/main" val="340285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BBED8-AA91-45A8-AFD2-A0ADFE47B0E0}"/>
              </a:ext>
            </a:extLst>
          </p:cNvPr>
          <p:cNvSpPr/>
          <p:nvPr/>
        </p:nvSpPr>
        <p:spPr>
          <a:xfrm>
            <a:off x="0" y="0"/>
            <a:ext cx="12192000" cy="694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DAAEBD-7566-4526-AEA4-96BCB861DE16}"/>
              </a:ext>
            </a:extLst>
          </p:cNvPr>
          <p:cNvCxnSpPr/>
          <p:nvPr/>
        </p:nvCxnSpPr>
        <p:spPr>
          <a:xfrm>
            <a:off x="941832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5D71A2-DAA2-4943-BF46-216D81FC77EE}"/>
              </a:ext>
            </a:extLst>
          </p:cNvPr>
          <p:cNvSpPr txBox="1"/>
          <p:nvPr/>
        </p:nvSpPr>
        <p:spPr>
          <a:xfrm>
            <a:off x="10369297" y="124334"/>
            <a:ext cx="11887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설 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BD237-B629-4DF5-B07E-8E3283AC044E}"/>
              </a:ext>
            </a:extLst>
          </p:cNvPr>
          <p:cNvSpPr txBox="1"/>
          <p:nvPr/>
        </p:nvSpPr>
        <p:spPr>
          <a:xfrm>
            <a:off x="39622" y="124334"/>
            <a:ext cx="937869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회원페이지</a:t>
            </a:r>
            <a:r>
              <a:rPr lang="en-US" altLang="ko-KR" sz="2300" dirty="0"/>
              <a:t>-</a:t>
            </a:r>
            <a:r>
              <a:rPr lang="ko-KR" altLang="en-US" sz="2300" dirty="0"/>
              <a:t>기본정보</a:t>
            </a:r>
            <a:r>
              <a:rPr lang="en-US" altLang="ko-KR" sz="2300" dirty="0"/>
              <a:t>,</a:t>
            </a:r>
            <a:r>
              <a:rPr lang="ko-KR" altLang="en-US" sz="2300" dirty="0"/>
              <a:t>메뉴</a:t>
            </a:r>
            <a:r>
              <a:rPr lang="en-US" altLang="ko-KR" sz="2300" dirty="0"/>
              <a:t>					I-1</a:t>
            </a:r>
            <a:r>
              <a:rPr lang="ko-KR" altLang="en-US" sz="2300" dirty="0"/>
              <a:t>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071CDB-1767-4C32-9CD4-77FDA502BB75}"/>
              </a:ext>
            </a:extLst>
          </p:cNvPr>
          <p:cNvCxnSpPr/>
          <p:nvPr/>
        </p:nvCxnSpPr>
        <p:spPr>
          <a:xfrm>
            <a:off x="2066544" y="694944"/>
            <a:ext cx="0" cy="61630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86CC35-B1DC-42F9-AE94-CC1954D2F554}"/>
              </a:ext>
            </a:extLst>
          </p:cNvPr>
          <p:cNvSpPr txBox="1"/>
          <p:nvPr/>
        </p:nvSpPr>
        <p:spPr>
          <a:xfrm>
            <a:off x="39621" y="1931286"/>
            <a:ext cx="15148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회원 정보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6ABE83-38CB-4C85-A5CD-54F2E9F2B007}"/>
              </a:ext>
            </a:extLst>
          </p:cNvPr>
          <p:cNvSpPr txBox="1"/>
          <p:nvPr/>
        </p:nvSpPr>
        <p:spPr>
          <a:xfrm>
            <a:off x="39621" y="2454396"/>
            <a:ext cx="15148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학습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03D48E-E368-4B28-B687-2D4ED7D2E2F1}"/>
              </a:ext>
            </a:extLst>
          </p:cNvPr>
          <p:cNvSpPr txBox="1"/>
          <p:nvPr/>
        </p:nvSpPr>
        <p:spPr>
          <a:xfrm>
            <a:off x="397767" y="2977506"/>
            <a:ext cx="1514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내 강의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EF2DF2-723B-4342-90F9-9E790818F7A5}"/>
              </a:ext>
            </a:extLst>
          </p:cNvPr>
          <p:cNvSpPr txBox="1"/>
          <p:nvPr/>
        </p:nvSpPr>
        <p:spPr>
          <a:xfrm>
            <a:off x="397767" y="3454450"/>
            <a:ext cx="1514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내 질문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905B4-B542-4851-999C-DC73FD3A92F2}"/>
              </a:ext>
            </a:extLst>
          </p:cNvPr>
          <p:cNvSpPr txBox="1"/>
          <p:nvPr/>
        </p:nvSpPr>
        <p:spPr>
          <a:xfrm>
            <a:off x="2220467" y="1389888"/>
            <a:ext cx="1400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기본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6056BC-5F25-4889-9ECB-6DEA055CAB21}"/>
              </a:ext>
            </a:extLst>
          </p:cNvPr>
          <p:cNvSpPr/>
          <p:nvPr/>
        </p:nvSpPr>
        <p:spPr>
          <a:xfrm>
            <a:off x="2292814" y="1920966"/>
            <a:ext cx="3419844" cy="149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E361129-2DA1-400A-831F-774EF94A506A}"/>
              </a:ext>
            </a:extLst>
          </p:cNvPr>
          <p:cNvSpPr/>
          <p:nvPr/>
        </p:nvSpPr>
        <p:spPr>
          <a:xfrm>
            <a:off x="5836198" y="1923093"/>
            <a:ext cx="3419844" cy="149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F2C753-BE5B-4486-8C1A-E9C29A4FFB5C}"/>
              </a:ext>
            </a:extLst>
          </p:cNvPr>
          <p:cNvSpPr/>
          <p:nvPr/>
        </p:nvSpPr>
        <p:spPr>
          <a:xfrm>
            <a:off x="2292814" y="3580123"/>
            <a:ext cx="3419844" cy="149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809CCF-1366-45E5-B055-CCA22F3D8CCE}"/>
              </a:ext>
            </a:extLst>
          </p:cNvPr>
          <p:cNvSpPr/>
          <p:nvPr/>
        </p:nvSpPr>
        <p:spPr>
          <a:xfrm>
            <a:off x="5836198" y="3582250"/>
            <a:ext cx="3419844" cy="149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D05B9F5-0FFB-458B-88AB-D0B92A33956B}"/>
              </a:ext>
            </a:extLst>
          </p:cNvPr>
          <p:cNvSpPr/>
          <p:nvPr/>
        </p:nvSpPr>
        <p:spPr>
          <a:xfrm>
            <a:off x="2290654" y="5235952"/>
            <a:ext cx="3419844" cy="149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2576746-D5A7-45F3-B0B4-4E7441504ECA}"/>
              </a:ext>
            </a:extLst>
          </p:cNvPr>
          <p:cNvSpPr/>
          <p:nvPr/>
        </p:nvSpPr>
        <p:spPr>
          <a:xfrm>
            <a:off x="5839626" y="5238079"/>
            <a:ext cx="3419844" cy="1497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D52D5-FE58-421F-AF4B-054BBC6500F3}"/>
              </a:ext>
            </a:extLst>
          </p:cNvPr>
          <p:cNvSpPr txBox="1"/>
          <p:nvPr/>
        </p:nvSpPr>
        <p:spPr>
          <a:xfrm>
            <a:off x="2344636" y="2054054"/>
            <a:ext cx="18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프로필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8E2372-886E-4696-8CCF-6E2B24405DA8}"/>
              </a:ext>
            </a:extLst>
          </p:cNvPr>
          <p:cNvSpPr/>
          <p:nvPr/>
        </p:nvSpPr>
        <p:spPr>
          <a:xfrm>
            <a:off x="2388925" y="2454396"/>
            <a:ext cx="620933" cy="620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78C2C9-412F-42F0-AD69-DBE4A3A1A998}"/>
              </a:ext>
            </a:extLst>
          </p:cNvPr>
          <p:cNvSpPr txBox="1"/>
          <p:nvPr/>
        </p:nvSpPr>
        <p:spPr>
          <a:xfrm>
            <a:off x="3235047" y="2433137"/>
            <a:ext cx="1842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닉네임 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ED51B4-6C65-4C30-8C7C-A11E901B268F}"/>
              </a:ext>
            </a:extLst>
          </p:cNvPr>
          <p:cNvSpPr txBox="1"/>
          <p:nvPr/>
        </p:nvSpPr>
        <p:spPr>
          <a:xfrm>
            <a:off x="3235047" y="2775510"/>
            <a:ext cx="1842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이메일 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8B6F4-15D9-467C-BC4D-82A19A5D1AE8}"/>
              </a:ext>
            </a:extLst>
          </p:cNvPr>
          <p:cNvSpPr txBox="1"/>
          <p:nvPr/>
        </p:nvSpPr>
        <p:spPr>
          <a:xfrm>
            <a:off x="3929759" y="3060397"/>
            <a:ext cx="1842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회원정보 수정하기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DF93BD-649A-410B-91E8-E1069FE90C5F}"/>
              </a:ext>
            </a:extLst>
          </p:cNvPr>
          <p:cNvSpPr txBox="1"/>
          <p:nvPr/>
        </p:nvSpPr>
        <p:spPr>
          <a:xfrm>
            <a:off x="5905450" y="2054054"/>
            <a:ext cx="18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최근학습 강의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A51419-EA4E-4A00-B6BC-75C5B93E665C}"/>
              </a:ext>
            </a:extLst>
          </p:cNvPr>
          <p:cNvSpPr txBox="1"/>
          <p:nvPr/>
        </p:nvSpPr>
        <p:spPr>
          <a:xfrm>
            <a:off x="5932989" y="2433137"/>
            <a:ext cx="287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진도율</a:t>
            </a:r>
            <a:r>
              <a:rPr lang="ko-KR" altLang="en-US" sz="1300" dirty="0"/>
              <a:t> 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r>
              <a:rPr lang="en-US" altLang="ko-KR" sz="1300" dirty="0"/>
              <a:t>0</a:t>
            </a:r>
            <a:r>
              <a:rPr lang="ko-KR" altLang="en-US" sz="1300" dirty="0"/>
              <a:t>강 </a:t>
            </a:r>
            <a:r>
              <a:rPr lang="en-US" altLang="ko-KR" sz="1300" dirty="0"/>
              <a:t>/ 14</a:t>
            </a:r>
            <a:r>
              <a:rPr lang="ko-KR" altLang="en-US" sz="1300" dirty="0"/>
              <a:t>강</a:t>
            </a:r>
            <a:r>
              <a:rPr lang="en-US" altLang="ko-KR" sz="1300" dirty="0"/>
              <a:t> (0.00%)</a:t>
            </a:r>
            <a:endParaRPr lang="ko-KR" altLang="en-US" sz="13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ED0D81-70F1-4B61-AEB0-58F7D68D35C5}"/>
              </a:ext>
            </a:extLst>
          </p:cNvPr>
          <p:cNvSpPr/>
          <p:nvPr/>
        </p:nvSpPr>
        <p:spPr>
          <a:xfrm>
            <a:off x="6466906" y="3067898"/>
            <a:ext cx="1305436" cy="29238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내 모든 강의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331191-3D06-40F1-809A-0C76BE21DD4A}"/>
              </a:ext>
            </a:extLst>
          </p:cNvPr>
          <p:cNvSpPr/>
          <p:nvPr/>
        </p:nvSpPr>
        <p:spPr>
          <a:xfrm>
            <a:off x="7855396" y="3067025"/>
            <a:ext cx="1305436" cy="29238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이어서 학습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6152B9-6927-435E-B1DF-222E23B95376}"/>
              </a:ext>
            </a:extLst>
          </p:cNvPr>
          <p:cNvSpPr txBox="1"/>
          <p:nvPr/>
        </p:nvSpPr>
        <p:spPr>
          <a:xfrm>
            <a:off x="2344636" y="3712904"/>
            <a:ext cx="254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학습중인 강의들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388A8C-1DD6-44DA-9436-897241592D24}"/>
              </a:ext>
            </a:extLst>
          </p:cNvPr>
          <p:cNvSpPr txBox="1"/>
          <p:nvPr/>
        </p:nvSpPr>
        <p:spPr>
          <a:xfrm>
            <a:off x="5882623" y="3712904"/>
            <a:ext cx="254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완료한 강의들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02EF0-0E1B-4937-89E8-4EFA1A345BB2}"/>
              </a:ext>
            </a:extLst>
          </p:cNvPr>
          <p:cNvSpPr txBox="1"/>
          <p:nvPr/>
        </p:nvSpPr>
        <p:spPr>
          <a:xfrm>
            <a:off x="2388925" y="4060251"/>
            <a:ext cx="30022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강의 이름 표시</a:t>
            </a:r>
            <a:r>
              <a:rPr lang="en-US" altLang="ko-KR" sz="1300" dirty="0"/>
              <a:t>&gt;	        ?</a:t>
            </a:r>
            <a:r>
              <a:rPr lang="ko-KR" altLang="en-US" sz="1300" dirty="0"/>
              <a:t>분전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C149A8-90BC-4812-9F7F-6C23E245B43E}"/>
              </a:ext>
            </a:extLst>
          </p:cNvPr>
          <p:cNvSpPr txBox="1"/>
          <p:nvPr/>
        </p:nvSpPr>
        <p:spPr>
          <a:xfrm>
            <a:off x="5987857" y="4082236"/>
            <a:ext cx="30022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</a:t>
            </a:r>
            <a:r>
              <a:rPr lang="ko-KR" altLang="en-US" sz="1300" dirty="0"/>
              <a:t>강의 이름 표시</a:t>
            </a:r>
            <a:r>
              <a:rPr lang="en-US" altLang="ko-KR" sz="1300" dirty="0"/>
              <a:t>&gt;	        ?</a:t>
            </a:r>
            <a:r>
              <a:rPr lang="ko-KR" altLang="en-US" sz="1300" dirty="0"/>
              <a:t>분전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848047-5893-4DAB-B2A1-1AC15F3C1E26}"/>
              </a:ext>
            </a:extLst>
          </p:cNvPr>
          <p:cNvSpPr txBox="1"/>
          <p:nvPr/>
        </p:nvSpPr>
        <p:spPr>
          <a:xfrm>
            <a:off x="2388925" y="5373299"/>
            <a:ext cx="10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통계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D06AC4-4BFD-4BB4-BC6F-6938175C2415}"/>
              </a:ext>
            </a:extLst>
          </p:cNvPr>
          <p:cNvSpPr txBox="1"/>
          <p:nvPr/>
        </p:nvSpPr>
        <p:spPr>
          <a:xfrm>
            <a:off x="5987857" y="5368664"/>
            <a:ext cx="10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Skills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4A8C00-3B30-40C7-9A97-989D4287AD00}"/>
              </a:ext>
            </a:extLst>
          </p:cNvPr>
          <p:cNvSpPr txBox="1"/>
          <p:nvPr/>
        </p:nvSpPr>
        <p:spPr>
          <a:xfrm>
            <a:off x="2349203" y="6303687"/>
            <a:ext cx="10972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완료강의수</a:t>
            </a:r>
            <a:endParaRPr lang="ko-KR" altLang="en-US" sz="13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2337E2-AF89-425B-85F5-C58BDD07F403}"/>
              </a:ext>
            </a:extLst>
          </p:cNvPr>
          <p:cNvSpPr txBox="1"/>
          <p:nvPr/>
        </p:nvSpPr>
        <p:spPr>
          <a:xfrm>
            <a:off x="3340431" y="6303687"/>
            <a:ext cx="10972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완료 </a:t>
            </a:r>
            <a:r>
              <a:rPr lang="ko-KR" altLang="en-US" sz="1300" dirty="0" err="1"/>
              <a:t>수업수</a:t>
            </a:r>
            <a:endParaRPr lang="ko-KR" altLang="en-US" sz="13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974683-3ECF-4758-8191-89AD02A24D2A}"/>
              </a:ext>
            </a:extLst>
          </p:cNvPr>
          <p:cNvSpPr txBox="1"/>
          <p:nvPr/>
        </p:nvSpPr>
        <p:spPr>
          <a:xfrm>
            <a:off x="4524385" y="6303687"/>
            <a:ext cx="10972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완료수료증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C94165-FAB5-420B-8AC1-1C78ED99F256}"/>
              </a:ext>
            </a:extLst>
          </p:cNvPr>
          <p:cNvSpPr txBox="1"/>
          <p:nvPr/>
        </p:nvSpPr>
        <p:spPr>
          <a:xfrm>
            <a:off x="2625104" y="5719820"/>
            <a:ext cx="3847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9980F7-E3C5-4763-9DB9-E7E8DC6A920C}"/>
              </a:ext>
            </a:extLst>
          </p:cNvPr>
          <p:cNvSpPr txBox="1"/>
          <p:nvPr/>
        </p:nvSpPr>
        <p:spPr>
          <a:xfrm>
            <a:off x="3726304" y="5719820"/>
            <a:ext cx="3847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0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D5A332-FE25-4C13-8DF6-3A445610B81D}"/>
              </a:ext>
            </a:extLst>
          </p:cNvPr>
          <p:cNvSpPr txBox="1"/>
          <p:nvPr/>
        </p:nvSpPr>
        <p:spPr>
          <a:xfrm>
            <a:off x="4844504" y="5719820"/>
            <a:ext cx="3847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0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AEC2C02-633E-40E3-B8E9-7D3C370FC2A6}"/>
              </a:ext>
            </a:extLst>
          </p:cNvPr>
          <p:cNvSpPr/>
          <p:nvPr/>
        </p:nvSpPr>
        <p:spPr>
          <a:xfrm>
            <a:off x="1437882" y="1978037"/>
            <a:ext cx="387110" cy="3603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069D943-892F-4532-8408-5C32F1947EB2}"/>
              </a:ext>
            </a:extLst>
          </p:cNvPr>
          <p:cNvSpPr/>
          <p:nvPr/>
        </p:nvSpPr>
        <p:spPr>
          <a:xfrm>
            <a:off x="1437882" y="2492780"/>
            <a:ext cx="387110" cy="3603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9EDAADA-1ED5-4A8F-824E-3A223184A01E}"/>
              </a:ext>
            </a:extLst>
          </p:cNvPr>
          <p:cNvSpPr/>
          <p:nvPr/>
        </p:nvSpPr>
        <p:spPr>
          <a:xfrm>
            <a:off x="1422299" y="3025006"/>
            <a:ext cx="387110" cy="3603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F620214-E781-4768-9133-18968CE6226D}"/>
              </a:ext>
            </a:extLst>
          </p:cNvPr>
          <p:cNvSpPr/>
          <p:nvPr/>
        </p:nvSpPr>
        <p:spPr>
          <a:xfrm>
            <a:off x="1417335" y="3519663"/>
            <a:ext cx="387110" cy="3603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5EFDAA7-F67E-4560-B54A-A1A3297C9B8D}"/>
              </a:ext>
            </a:extLst>
          </p:cNvPr>
          <p:cNvSpPr/>
          <p:nvPr/>
        </p:nvSpPr>
        <p:spPr>
          <a:xfrm>
            <a:off x="3575495" y="3016604"/>
            <a:ext cx="387110" cy="3603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0DDABB2-0E0E-4A51-98F6-707CB541FBA1}"/>
              </a:ext>
            </a:extLst>
          </p:cNvPr>
          <p:cNvSpPr/>
          <p:nvPr/>
        </p:nvSpPr>
        <p:spPr>
          <a:xfrm>
            <a:off x="5971479" y="3018179"/>
            <a:ext cx="387110" cy="3603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F73A70F-FAB5-43B8-864D-9F0DA75AF43F}"/>
              </a:ext>
            </a:extLst>
          </p:cNvPr>
          <p:cNvSpPr/>
          <p:nvPr/>
        </p:nvSpPr>
        <p:spPr>
          <a:xfrm>
            <a:off x="7855396" y="2624841"/>
            <a:ext cx="387110" cy="3603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8E1BDDA-40E2-41F9-8609-B9485309A79E}"/>
              </a:ext>
            </a:extLst>
          </p:cNvPr>
          <p:cNvSpPr/>
          <p:nvPr/>
        </p:nvSpPr>
        <p:spPr>
          <a:xfrm>
            <a:off x="2125170" y="4048234"/>
            <a:ext cx="387110" cy="3603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982F3B8-19A6-4246-A969-53F2777FC191}"/>
              </a:ext>
            </a:extLst>
          </p:cNvPr>
          <p:cNvSpPr/>
          <p:nvPr/>
        </p:nvSpPr>
        <p:spPr>
          <a:xfrm>
            <a:off x="5419276" y="3960966"/>
            <a:ext cx="632684" cy="5890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6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274</Words>
  <Application>Microsoft Office PowerPoint</Application>
  <PresentationFormat>와이드스크린</PresentationFormat>
  <Paragraphs>102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2020-07-06T01:37:00Z</dcterms:created>
  <dcterms:modified xsi:type="dcterms:W3CDTF">2020-07-06T09:02:42Z</dcterms:modified>
</cp:coreProperties>
</file>