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3" r:id="rId2"/>
    <p:sldMasterId id="2147483663" r:id="rId3"/>
    <p:sldMasterId id="2147483668" r:id="rId4"/>
  </p:sldMasterIdLst>
  <p:notesMasterIdLst>
    <p:notesMasterId r:id="rId20"/>
  </p:notesMasterIdLst>
  <p:handoutMasterIdLst>
    <p:handoutMasterId r:id="rId21"/>
  </p:handoutMasterIdLst>
  <p:sldIdLst>
    <p:sldId id="256" r:id="rId5"/>
    <p:sldId id="766" r:id="rId6"/>
    <p:sldId id="747" r:id="rId7"/>
    <p:sldId id="772" r:id="rId8"/>
    <p:sldId id="744" r:id="rId9"/>
    <p:sldId id="767" r:id="rId10"/>
    <p:sldId id="768" r:id="rId11"/>
    <p:sldId id="769" r:id="rId12"/>
    <p:sldId id="771" r:id="rId13"/>
    <p:sldId id="773" r:id="rId14"/>
    <p:sldId id="770" r:id="rId15"/>
    <p:sldId id="774" r:id="rId16"/>
    <p:sldId id="775" r:id="rId17"/>
    <p:sldId id="776" r:id="rId18"/>
    <p:sldId id="777" r:id="rId1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3" userDrawn="1">
          <p15:clr>
            <a:srgbClr val="A4A3A4"/>
          </p15:clr>
        </p15:guide>
        <p15:guide id="2" pos="38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NXT_05" initials="P" lastIdx="1" clrIdx="0">
    <p:extLst>
      <p:ext uri="{19B8F6BF-5375-455C-9EA6-DF929625EA0E}">
        <p15:presenceInfo xmlns:p15="http://schemas.microsoft.com/office/powerpoint/2012/main" userId="PNXT_0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83FC"/>
    <a:srgbClr val="C5C5C5"/>
    <a:srgbClr val="F9EFC3"/>
    <a:srgbClr val="953735"/>
    <a:srgbClr val="CCCCCC"/>
    <a:srgbClr val="E8EAEB"/>
    <a:srgbClr val="7F7F7F"/>
    <a:srgbClr val="EDEEEF"/>
    <a:srgbClr val="14B9D3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5996" autoAdjust="0"/>
  </p:normalViewPr>
  <p:slideViewPr>
    <p:cSldViewPr snapToGrid="0" showGuides="1">
      <p:cViewPr varScale="1">
        <p:scale>
          <a:sx n="110" d="100"/>
          <a:sy n="110" d="100"/>
        </p:scale>
        <p:origin x="870" y="96"/>
      </p:cViewPr>
      <p:guideLst>
        <p:guide orient="horz" pos="4273"/>
        <p:guide pos="3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9FCD1-1E6D-4BB5-8737-184BA1FF7101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F58E-13F2-48E1-BADE-DD437B6CAF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71382" y="4777365"/>
            <a:ext cx="6429115" cy="50088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슬라이드 이미지 개체 틀 7"/>
          <p:cNvSpPr>
            <a:spLocks noGrp="1" noRot="1" noChangeAspect="1"/>
          </p:cNvSpPr>
          <p:nvPr>
            <p:ph type="sldImg" idx="2"/>
          </p:nvPr>
        </p:nvSpPr>
        <p:spPr>
          <a:xfrm>
            <a:off x="-569913" y="139700"/>
            <a:ext cx="7912101" cy="4451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33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32"/>
          <p:cNvSpPr>
            <a:spLocks noGrp="1"/>
          </p:cNvSpPr>
          <p:nvPr userDrawn="1">
            <p:ph type="sldNum" sz="quarter" idx="10"/>
          </p:nvPr>
        </p:nvSpPr>
        <p:spPr bwMode="auto">
          <a:xfrm>
            <a:off x="4663831" y="6656399"/>
            <a:ext cx="28448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fld id="{D64F2C4B-8F9A-4F49-A9BF-BDB40BE0E0F9}" type="slidenum">
              <a:rPr lang="ko-KR" altLang="en-US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2"/>
          <p:cNvSpPr>
            <a:spLocks noGrp="1"/>
          </p:cNvSpPr>
          <p:nvPr>
            <p:ph type="sldNum" sz="quarter" idx="10"/>
          </p:nvPr>
        </p:nvSpPr>
        <p:spPr>
          <a:xfrm>
            <a:off x="4663831" y="6656399"/>
            <a:ext cx="2844800" cy="142875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ko-KR" dirty="0"/>
              <a:t>&lt;</a:t>
            </a:r>
            <a:fld id="{5BE36D65-6398-4084-BEA9-F67596B5EB31}" type="slidenum">
              <a:rPr lang="ko-KR" altLang="en-US" dirty="0" smtClean="0"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2"/>
          <p:cNvSpPr>
            <a:spLocks noGrp="1"/>
          </p:cNvSpPr>
          <p:nvPr>
            <p:ph type="sldNum" sz="quarter" idx="10"/>
          </p:nvPr>
        </p:nvSpPr>
        <p:spPr>
          <a:xfrm>
            <a:off x="4663831" y="6656399"/>
            <a:ext cx="2844800" cy="142875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ko-KR" dirty="0"/>
              <a:t>&lt;</a:t>
            </a:r>
            <a:fld id="{5BE36D65-6398-4084-BEA9-F67596B5EB31}" type="slidenum">
              <a:rPr lang="ko-KR" altLang="en-US" dirty="0" smtClean="0"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2"/>
          <p:cNvSpPr>
            <a:spLocks noGrp="1"/>
          </p:cNvSpPr>
          <p:nvPr>
            <p:ph type="sldNum" sz="quarter" idx="10"/>
          </p:nvPr>
        </p:nvSpPr>
        <p:spPr>
          <a:xfrm>
            <a:off x="4663831" y="6656399"/>
            <a:ext cx="2844800" cy="142875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ko-KR" dirty="0"/>
              <a:t>&lt;</a:t>
            </a:r>
            <a:fld id="{5BE36D65-6398-4084-BEA9-F67596B5EB31}" type="slidenum">
              <a:rPr lang="ko-KR" altLang="en-US" dirty="0" smtClean="0"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32"/>
          <p:cNvSpPr>
            <a:spLocks noGrp="1"/>
          </p:cNvSpPr>
          <p:nvPr userDrawn="1">
            <p:ph type="sldNum" sz="quarter" idx="10"/>
          </p:nvPr>
        </p:nvSpPr>
        <p:spPr bwMode="auto">
          <a:xfrm>
            <a:off x="4663831" y="6656399"/>
            <a:ext cx="28448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fld id="{D64F2C4B-8F9A-4F49-A9BF-BDB40BE0E0F9}" type="slidenum">
              <a:rPr lang="ko-KR" altLang="en-US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096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456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32"/>
          <p:cNvSpPr>
            <a:spLocks noGrp="1"/>
          </p:cNvSpPr>
          <p:nvPr userDrawn="1">
            <p:ph type="sldNum" sz="quarter" idx="10"/>
          </p:nvPr>
        </p:nvSpPr>
        <p:spPr bwMode="auto">
          <a:xfrm>
            <a:off x="4663831" y="6656399"/>
            <a:ext cx="28448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fld id="{D64F2C4B-8F9A-4F49-A9BF-BDB40BE0E0F9}" type="slidenum">
              <a:rPr lang="ko-KR" altLang="en-US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29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pattFill prst="pct3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32"/>
          <p:cNvSpPr>
            <a:spLocks noGrp="1"/>
          </p:cNvSpPr>
          <p:nvPr userDrawn="1">
            <p:ph type="sldNum" sz="quarter" idx="10"/>
          </p:nvPr>
        </p:nvSpPr>
        <p:spPr bwMode="auto">
          <a:xfrm>
            <a:off x="4663831" y="6656399"/>
            <a:ext cx="28448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fld id="{D64F2C4B-8F9A-4F49-A9BF-BDB40BE0E0F9}" type="slidenum">
              <a:rPr lang="ko-KR" altLang="en-US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063289" y="2324259"/>
            <a:ext cx="90011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838201" y="2699657"/>
            <a:ext cx="0" cy="574766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</a:t>
            </a:r>
            <a:fld id="{BEE5381B-04EC-4EA3-903F-19AAEE71E01D}" type="slidenum">
              <a:rPr lang="ko-KR" altLang="en-US" smtClean="0"/>
              <a:t>‹#›</a:t>
            </a:fld>
            <a:r>
              <a:rPr lang="en-US" altLang="ko-KR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834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</a:t>
            </a:r>
            <a:fld id="{BEE5381B-04EC-4EA3-903F-19AAEE71E01D}" type="slidenum">
              <a:rPr lang="ko-KR" altLang="en-US" smtClean="0"/>
              <a:t>‹#›</a:t>
            </a:fld>
            <a:r>
              <a:rPr lang="en-US" altLang="ko-KR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086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</a:t>
            </a:r>
            <a:fld id="{BEE5381B-04EC-4EA3-903F-19AAEE71E01D}" type="slidenum">
              <a:rPr lang="ko-KR" altLang="en-US" smtClean="0"/>
              <a:t>‹#›</a:t>
            </a:fld>
            <a:r>
              <a:rPr lang="en-US" altLang="ko-KR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820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</a:t>
            </a:r>
            <a:fld id="{BEE5381B-04EC-4EA3-903F-19AAEE71E01D}" type="slidenum">
              <a:rPr lang="ko-KR" altLang="en-US" smtClean="0"/>
              <a:t>‹#›</a:t>
            </a:fld>
            <a:r>
              <a:rPr lang="en-US" altLang="ko-KR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408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</a:t>
            </a:r>
            <a:fld id="{BEE5381B-04EC-4EA3-903F-19AAEE71E01D}" type="slidenum">
              <a:rPr lang="ko-KR" altLang="en-US" smtClean="0"/>
              <a:t>‹#›</a:t>
            </a:fld>
            <a:r>
              <a:rPr lang="en-US" altLang="ko-KR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3858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</a:t>
            </a:r>
            <a:fld id="{BEE5381B-04EC-4EA3-903F-19AAEE71E01D}" type="slidenum">
              <a:rPr lang="ko-KR" altLang="en-US" smtClean="0"/>
              <a:t>‹#›</a:t>
            </a:fld>
            <a:r>
              <a:rPr lang="en-US" altLang="ko-KR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404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</a:t>
            </a:r>
            <a:fld id="{E6ABBBFD-B8A0-4B4A-BEAF-90571AFB51C8}" type="slidenum">
              <a:rPr lang="ko-KR" altLang="en-US" smtClean="0"/>
              <a:t>‹#›</a:t>
            </a:fld>
            <a:r>
              <a:rPr lang="en-US" altLang="ko-KR"/>
              <a:t>&gt;</a:t>
            </a:r>
            <a:endParaRPr lang="ko-KR" altLang="en-US" dirty="0"/>
          </a:p>
        </p:txBody>
      </p:sp>
      <p:cxnSp>
        <p:nvCxnSpPr>
          <p:cNvPr id="5" name="직선 연결선 9">
            <a:extLst>
              <a:ext uri="{FF2B5EF4-FFF2-40B4-BE49-F238E27FC236}">
                <a16:creationId xmlns:a16="http://schemas.microsoft.com/office/drawing/2014/main" id="{A4CA80EC-AD8E-4973-A3A2-E42EFBB1AA5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" y="428625"/>
            <a:ext cx="12192000" cy="0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723362-33F0-4D1C-B925-869EB161E46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54361" y="6597650"/>
            <a:ext cx="11871569" cy="1588"/>
          </a:xfrm>
          <a:prstGeom prst="lin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378447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</a:t>
            </a:r>
            <a:fld id="{BEE5381B-04EC-4EA3-903F-19AAEE71E01D}" type="slidenum">
              <a:rPr lang="ko-KR" altLang="en-US" smtClean="0"/>
              <a:t>‹#›</a:t>
            </a:fld>
            <a:r>
              <a:rPr lang="en-US" altLang="ko-KR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4348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</a:t>
            </a:r>
            <a:fld id="{BEE5381B-04EC-4EA3-903F-19AAEE71E01D}" type="slidenum">
              <a:rPr lang="ko-KR" altLang="en-US" smtClean="0"/>
              <a:t>‹#›</a:t>
            </a:fld>
            <a:r>
              <a:rPr lang="en-US" altLang="ko-KR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8847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</a:t>
            </a:r>
            <a:fld id="{BEE5381B-04EC-4EA3-903F-19AAEE71E01D}" type="slidenum">
              <a:rPr lang="ko-KR" altLang="en-US" smtClean="0"/>
              <a:t>‹#›</a:t>
            </a:fld>
            <a:r>
              <a:rPr lang="en-US" altLang="ko-KR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37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9"/>
          <p:cNvCxnSpPr>
            <a:cxnSpLocks noChangeShapeType="1"/>
          </p:cNvCxnSpPr>
          <p:nvPr userDrawn="1"/>
        </p:nvCxnSpPr>
        <p:spPr bwMode="auto">
          <a:xfrm>
            <a:off x="6" y="428625"/>
            <a:ext cx="12192000" cy="0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4663831" y="6656399"/>
            <a:ext cx="2844800" cy="142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&lt;</a:t>
            </a:r>
            <a:fld id="{E6ABBBFD-B8A0-4B4A-BEAF-90571AFB51C8}" type="slidenum">
              <a:rPr lang="ko-KR" altLang="en-US" dirty="0"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8" name="직선 연결선 7"/>
          <p:cNvCxnSpPr>
            <a:cxnSpLocks noChangeShapeType="1"/>
          </p:cNvCxnSpPr>
          <p:nvPr userDrawn="1"/>
        </p:nvCxnSpPr>
        <p:spPr bwMode="auto">
          <a:xfrm>
            <a:off x="154361" y="6597650"/>
            <a:ext cx="11871569" cy="1588"/>
          </a:xfrm>
          <a:prstGeom prst="lin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</a:t>
            </a:r>
            <a:fld id="{BEE5381B-04EC-4EA3-903F-19AAEE71E01D}" type="slidenum">
              <a:rPr lang="ko-KR" altLang="en-US" smtClean="0"/>
              <a:t>‹#›</a:t>
            </a:fld>
            <a:r>
              <a:rPr lang="en-US" altLang="ko-KR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4106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32"/>
          <p:cNvSpPr>
            <a:spLocks noGrp="1"/>
          </p:cNvSpPr>
          <p:nvPr userDrawn="1">
            <p:ph type="sldNum" sz="quarter" idx="10"/>
          </p:nvPr>
        </p:nvSpPr>
        <p:spPr bwMode="auto">
          <a:xfrm>
            <a:off x="4663831" y="6656399"/>
            <a:ext cx="28448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fld id="{D64F2C4B-8F9A-4F49-A9BF-BDB40BE0E0F9}" type="slidenum">
              <a:rPr lang="ko-KR" altLang="en-US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F7245-B644-4123-8BB0-39D936EDAA2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13509" y="301220"/>
            <a:ext cx="11547565" cy="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</a:ln>
        </p:spPr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AE6696-56A6-45E8-9583-812D59C69A8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13509" y="6545266"/>
            <a:ext cx="11547565" cy="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113763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0EAEF0-4D18-49C4-B228-6723387FD13C}"/>
              </a:ext>
            </a:extLst>
          </p:cNvPr>
          <p:cNvSpPr/>
          <p:nvPr userDrawn="1"/>
        </p:nvSpPr>
        <p:spPr>
          <a:xfrm>
            <a:off x="0" y="640080"/>
            <a:ext cx="9058316" cy="6084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F5A019-E58A-4C3A-8994-790E730FCA23}"/>
              </a:ext>
            </a:extLst>
          </p:cNvPr>
          <p:cNvSpPr/>
          <p:nvPr userDrawn="1"/>
        </p:nvSpPr>
        <p:spPr>
          <a:xfrm>
            <a:off x="9095403" y="640080"/>
            <a:ext cx="3018159" cy="6084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EBDBF1D9-6A32-497A-A93A-48BD201D5E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18838" y="685800"/>
            <a:ext cx="3807087" cy="591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37A9DA6D-1337-4782-AC3B-ED6C380EF48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6540" y="682625"/>
            <a:ext cx="7925759" cy="59150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2"/>
          <p:cNvSpPr>
            <a:spLocks noGrp="1"/>
          </p:cNvSpPr>
          <p:nvPr>
            <p:ph type="sldNum" sz="quarter" idx="10"/>
          </p:nvPr>
        </p:nvSpPr>
        <p:spPr>
          <a:xfrm>
            <a:off x="4663831" y="6656399"/>
            <a:ext cx="2844800" cy="14287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ko-KR" dirty="0"/>
              <a:t>&lt;</a:t>
            </a:r>
            <a:fld id="{F8E6EAC9-F8F8-45F2-90C5-A94FF9E72994}" type="slidenum">
              <a:rPr lang="ko-KR" altLang="en-US" dirty="0" smtClean="0"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44CE7E-F890-41BC-B0FD-E6398873203B}"/>
              </a:ext>
            </a:extLst>
          </p:cNvPr>
          <p:cNvSpPr/>
          <p:nvPr userDrawn="1"/>
        </p:nvSpPr>
        <p:spPr>
          <a:xfrm>
            <a:off x="-1" y="640080"/>
            <a:ext cx="12082869" cy="6084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C20B9620-7826-4F79-BB7B-B6B81E9346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69988" y="685800"/>
            <a:ext cx="6855937" cy="591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09BABDE1-3F8B-460F-8976-4A78C21DB5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6540" y="682625"/>
            <a:ext cx="4876906" cy="59150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2"/>
          <p:cNvSpPr>
            <a:spLocks noGrp="1"/>
          </p:cNvSpPr>
          <p:nvPr>
            <p:ph type="sldNum" sz="quarter" idx="10"/>
          </p:nvPr>
        </p:nvSpPr>
        <p:spPr>
          <a:xfrm>
            <a:off x="4663831" y="6656399"/>
            <a:ext cx="2844800" cy="14287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ko-KR" dirty="0"/>
              <a:t>&lt;</a:t>
            </a:r>
            <a:fld id="{7F9D8CCE-011E-4A8B-94E6-1BEC2443BD09}" type="slidenum">
              <a:rPr lang="ko-KR" altLang="en-US" dirty="0" smtClean="0"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2"/>
          <p:cNvSpPr>
            <a:spLocks noGrp="1"/>
          </p:cNvSpPr>
          <p:nvPr>
            <p:ph type="sldNum" sz="quarter" idx="10"/>
          </p:nvPr>
        </p:nvSpPr>
        <p:spPr>
          <a:xfrm>
            <a:off x="4663831" y="6656399"/>
            <a:ext cx="2844800" cy="14287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ko-KR" dirty="0"/>
              <a:t>&lt;</a:t>
            </a:r>
            <a:fld id="{3486E645-0859-442C-952E-F7DF5ED4B832}" type="slidenum">
              <a:rPr lang="ko-KR" altLang="en-US" dirty="0" smtClean="0"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2"/>
          <p:cNvSpPr>
            <a:spLocks noGrp="1"/>
          </p:cNvSpPr>
          <p:nvPr>
            <p:ph type="sldNum" sz="quarter" idx="10"/>
          </p:nvPr>
        </p:nvSpPr>
        <p:spPr>
          <a:xfrm>
            <a:off x="4663831" y="6656399"/>
            <a:ext cx="2844800" cy="142875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ko-KR" dirty="0"/>
              <a:t>&lt;</a:t>
            </a:r>
            <a:fld id="{5BE36D65-6398-4084-BEA9-F67596B5EB31}" type="slidenum">
              <a:rPr lang="ko-KR" altLang="en-US" dirty="0" smtClean="0"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2">
            <a:extLst>
              <a:ext uri="{FF2B5EF4-FFF2-40B4-BE49-F238E27FC236}">
                <a16:creationId xmlns:a16="http://schemas.microsoft.com/office/drawing/2014/main" id="{A0A031D4-6FA9-4266-B1AB-5F1202A69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3831" y="6656399"/>
            <a:ext cx="2844800" cy="142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&lt;</a:t>
            </a:r>
            <a:fld id="{BEE5381B-04EC-4EA3-903F-19AAEE71E01D}" type="slidenum">
              <a:rPr lang="ko-KR" altLang="en-US" dirty="0"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ChangeArrowheads="1"/>
          </p:cNvSpPr>
          <p:nvPr/>
        </p:nvSpPr>
        <p:spPr bwMode="auto">
          <a:xfrm>
            <a:off x="146540" y="682625"/>
            <a:ext cx="8890000" cy="59150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32"/>
          <p:cNvSpPr>
            <a:spLocks noChangeArrowheads="1"/>
          </p:cNvSpPr>
          <p:nvPr/>
        </p:nvSpPr>
        <p:spPr bwMode="auto">
          <a:xfrm>
            <a:off x="9145955" y="685800"/>
            <a:ext cx="2879969" cy="591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4663831" y="6656399"/>
            <a:ext cx="2844800" cy="142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&lt;</a:t>
            </a:r>
            <a:fld id="{BEE5381B-04EC-4EA3-903F-19AAEE71E01D}" type="slidenum">
              <a:rPr lang="ko-KR" altLang="en-US" dirty="0"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00675"/>
              </p:ext>
            </p:extLst>
          </p:nvPr>
        </p:nvGraphicFramePr>
        <p:xfrm>
          <a:off x="154354" y="142852"/>
          <a:ext cx="8884137" cy="431024"/>
        </p:xfrm>
        <a:graphic>
          <a:graphicData uri="http://schemas.openxmlformats.org/drawingml/2006/table">
            <a:tbl>
              <a:tblPr/>
              <a:tblGrid>
                <a:gridCol w="123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(Location)</a:t>
                      </a: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669708"/>
              </p:ext>
            </p:extLst>
          </p:nvPr>
        </p:nvGraphicFramePr>
        <p:xfrm>
          <a:off x="9145955" y="142886"/>
          <a:ext cx="2879970" cy="428625"/>
        </p:xfrm>
        <a:graphic>
          <a:graphicData uri="http://schemas.openxmlformats.org/drawingml/2006/table">
            <a:tbl>
              <a:tblPr/>
              <a:tblGrid>
                <a:gridCol w="908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2" marB="4565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2" marB="4565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2" marB="4565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2" marB="4565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94" r:id="rId9"/>
    <p:sldLayoutId id="2147483695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46539" y="682625"/>
            <a:ext cx="11879385" cy="59150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4663831" y="6656399"/>
            <a:ext cx="2844800" cy="142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&lt;</a:t>
            </a:r>
            <a:fld id="{60714AA0-48C6-4034-8D9F-04D46AB8EBF3}" type="slidenum">
              <a:rPr lang="ko-KR" altLang="en-US" dirty="0" smtClean="0"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1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22965"/>
              </p:ext>
            </p:extLst>
          </p:nvPr>
        </p:nvGraphicFramePr>
        <p:xfrm>
          <a:off x="154354" y="142852"/>
          <a:ext cx="8884137" cy="431024"/>
        </p:xfrm>
        <a:graphic>
          <a:graphicData uri="http://schemas.openxmlformats.org/drawingml/2006/table">
            <a:tbl>
              <a:tblPr/>
              <a:tblGrid>
                <a:gridCol w="123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(Location)</a:t>
                      </a: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145955" y="142886"/>
          <a:ext cx="2879970" cy="428625"/>
        </p:xfrm>
        <a:graphic>
          <a:graphicData uri="http://schemas.openxmlformats.org/drawingml/2006/table">
            <a:tbl>
              <a:tblPr/>
              <a:tblGrid>
                <a:gridCol w="908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2" marB="4565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2" marB="4565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2" marB="4565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2" marB="4565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96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&lt;</a:t>
            </a:r>
            <a:fld id="{BEE5381B-04EC-4EA3-903F-19AAEE71E01D}" type="slidenum">
              <a:rPr lang="ko-KR" altLang="en-US" smtClean="0"/>
              <a:t>‹#›</a:t>
            </a:fld>
            <a:r>
              <a:rPr lang="en-US" altLang="ko-KR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54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2"/>
          <p:cNvSpPr txBox="1"/>
          <p:nvPr/>
        </p:nvSpPr>
        <p:spPr bwMode="auto">
          <a:xfrm>
            <a:off x="4932363" y="6150374"/>
            <a:ext cx="23114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kumimoji="1" sz="800" b="1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742950" indent="-285750" algn="l" defTabSz="457200" rtl="0" eaLnBrk="1" latinLnBrk="0" hangingPunct="1">
              <a:defRPr kumimoji="1" sz="800" b="1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1143000" indent="-228600" algn="l" defTabSz="457200" rtl="0" eaLnBrk="1" latinLnBrk="0" hangingPunct="1">
              <a:defRPr kumimoji="1" sz="800" b="1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600200" indent="-228600" algn="l" defTabSz="457200" rtl="0" eaLnBrk="1" latinLnBrk="0" hangingPunct="1">
              <a:defRPr kumimoji="1" sz="800" b="1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2057400" indent="-228600" algn="l" defTabSz="457200" rtl="0" eaLnBrk="1" latinLnBrk="0" hangingPunct="1">
              <a:defRPr kumimoji="1" sz="800" b="1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fld id="{D64F2C4B-8F9A-4F49-A9BF-BDB40BE0E0F9}" type="slidenum"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>
            <a:cxnSpLocks noChangeShapeType="1"/>
          </p:cNvCxnSpPr>
          <p:nvPr/>
        </p:nvCxnSpPr>
        <p:spPr bwMode="auto">
          <a:xfrm>
            <a:off x="313509" y="301220"/>
            <a:ext cx="11547565" cy="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3FC9B53-6981-4158-B2D0-F54AD1132A4B}"/>
              </a:ext>
            </a:extLst>
          </p:cNvPr>
          <p:cNvSpPr txBox="1"/>
          <p:nvPr/>
        </p:nvSpPr>
        <p:spPr>
          <a:xfrm>
            <a:off x="9701349" y="2892449"/>
            <a:ext cx="2159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코딩 클래스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51D61D-D4EB-4587-A469-1D783FA6CBD5}"/>
              </a:ext>
            </a:extLst>
          </p:cNvPr>
          <p:cNvSpPr/>
          <p:nvPr/>
        </p:nvSpPr>
        <p:spPr>
          <a:xfrm>
            <a:off x="313509" y="3429000"/>
            <a:ext cx="11547565" cy="2634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530E9D-2C12-4712-ACD6-9F5643F4A8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3509" y="6545266"/>
            <a:ext cx="11547565" cy="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6409C9-135E-4872-B3B7-D8C7628FE39E}"/>
              </a:ext>
            </a:extLst>
          </p:cNvPr>
          <p:cNvSpPr txBox="1"/>
          <p:nvPr/>
        </p:nvSpPr>
        <p:spPr>
          <a:xfrm>
            <a:off x="313509" y="3823063"/>
            <a:ext cx="203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스토리보드 </a:t>
            </a:r>
            <a:r>
              <a:rPr lang="en-US" altLang="ko-KR" dirty="0" err="1"/>
              <a:t>ver</a:t>
            </a:r>
            <a:r>
              <a:rPr lang="en-US" altLang="ko-KR" dirty="0"/>
              <a:t> 1.0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1F76B-2BBA-4620-AACF-78DF32E9B890}"/>
              </a:ext>
            </a:extLst>
          </p:cNvPr>
          <p:cNvSpPr txBox="1"/>
          <p:nvPr/>
        </p:nvSpPr>
        <p:spPr>
          <a:xfrm>
            <a:off x="313509" y="5495928"/>
            <a:ext cx="321915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PM – </a:t>
            </a:r>
            <a:r>
              <a:rPr lang="ko-KR" altLang="en-US" dirty="0"/>
              <a:t>김성원</a:t>
            </a:r>
            <a:endParaRPr lang="en-US" altLang="ko-KR" dirty="0"/>
          </a:p>
          <a:p>
            <a:r>
              <a:rPr lang="en-US" altLang="ko-KR" dirty="0"/>
              <a:t>PL – </a:t>
            </a:r>
            <a:r>
              <a:rPr lang="ko-KR" altLang="en-US" dirty="0" err="1"/>
              <a:t>고은진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en-US" altLang="ko-KR" dirty="0"/>
              <a:t>– </a:t>
            </a:r>
            <a:r>
              <a:rPr lang="ko-KR" altLang="en-US" dirty="0"/>
              <a:t>이인아 </a:t>
            </a:r>
            <a:r>
              <a:rPr lang="en-US" altLang="ko-KR" dirty="0"/>
              <a:t>, </a:t>
            </a:r>
            <a:r>
              <a:rPr lang="ko-KR" altLang="en-US" dirty="0"/>
              <a:t>정찬화</a:t>
            </a:r>
            <a:r>
              <a:rPr lang="en-US" altLang="ko-KR" dirty="0"/>
              <a:t>, </a:t>
            </a:r>
            <a:r>
              <a:rPr lang="ko-KR" altLang="en-US" dirty="0" err="1"/>
              <a:t>정찬웅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4D94762-E4CD-4C32-9D5A-F96349CC1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95334"/>
              </p:ext>
            </p:extLst>
          </p:nvPr>
        </p:nvGraphicFramePr>
        <p:xfrm>
          <a:off x="9153525" y="690231"/>
          <a:ext cx="2876126" cy="2283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회원정보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저장하기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강사 정보 수정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(I-2-1)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에 입력된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닉네임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자기소개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이메일을 회원 테이블에 저장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비밀번호 재발급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비밀번호 찾기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(L-2)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탈퇴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숨겨진 탈퇴 유의사항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비밀번호 입력란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탈퇴하기 버튼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545803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탈퇴하기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입력한 비밀번호와 회원정보가 일치한다면 회원 테이블에서 해당 회원 정보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23233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920F2E7-CD1D-44B0-BD98-2AAA95121409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36895-3FAF-4F01-AF12-2AA13CFBA1BF}"/>
              </a:ext>
            </a:extLst>
          </p:cNvPr>
          <p:cNvSpPr txBox="1"/>
          <p:nvPr/>
        </p:nvSpPr>
        <p:spPr>
          <a:xfrm>
            <a:off x="5830542" y="150226"/>
            <a:ext cx="1218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 정보 수정 페이지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7E8115-06AD-4C03-8B09-0F1785D8584D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김성원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AE08DB-7842-4FFE-94CC-B51F392604AE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604CFA-3282-4A0C-9B94-3D60F302DC2C}"/>
              </a:ext>
            </a:extLst>
          </p:cNvPr>
          <p:cNvSpPr txBox="1"/>
          <p:nvPr/>
        </p:nvSpPr>
        <p:spPr>
          <a:xfrm>
            <a:off x="1403114" y="365670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editProfile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9835A9-F685-4074-B5E7-7823E9D4AC0E}"/>
              </a:ext>
            </a:extLst>
          </p:cNvPr>
          <p:cNvSpPr txBox="1"/>
          <p:nvPr/>
        </p:nvSpPr>
        <p:spPr>
          <a:xfrm>
            <a:off x="5864984" y="365670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#I-2-2</a:t>
            </a:r>
            <a:endParaRPr lang="ko-KR" altLang="en-US" sz="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0E5F15-AA5C-4EA9-B122-C328250C4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6" y="690230"/>
            <a:ext cx="7157766" cy="593217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161B3E-31B5-4484-B924-6B03472CE9BD}"/>
              </a:ext>
            </a:extLst>
          </p:cNvPr>
          <p:cNvGrpSpPr/>
          <p:nvPr/>
        </p:nvGrpSpPr>
        <p:grpSpPr>
          <a:xfrm>
            <a:off x="3909297" y="1540137"/>
            <a:ext cx="2709217" cy="516149"/>
            <a:chOff x="3344091" y="1541416"/>
            <a:chExt cx="2709217" cy="516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BE79D47-25CF-4C1C-932B-E6003E3626FC}"/>
                </a:ext>
              </a:extLst>
            </p:cNvPr>
            <p:cNvSpPr/>
            <p:nvPr/>
          </p:nvSpPr>
          <p:spPr>
            <a:xfrm>
              <a:off x="3444240" y="1564346"/>
              <a:ext cx="2609068" cy="49321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DAEC23F-6ED2-4132-9C5F-B269FDF56BE1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1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DAD89F-3603-4B3F-9910-9D8D5EF29969}"/>
              </a:ext>
            </a:extLst>
          </p:cNvPr>
          <p:cNvGrpSpPr/>
          <p:nvPr/>
        </p:nvGrpSpPr>
        <p:grpSpPr>
          <a:xfrm>
            <a:off x="3900588" y="3068492"/>
            <a:ext cx="2709217" cy="516149"/>
            <a:chOff x="3344091" y="1541416"/>
            <a:chExt cx="2709217" cy="51614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05235A8-AE93-4E61-AF52-8536281231E8}"/>
                </a:ext>
              </a:extLst>
            </p:cNvPr>
            <p:cNvSpPr/>
            <p:nvPr/>
          </p:nvSpPr>
          <p:spPr>
            <a:xfrm>
              <a:off x="3444240" y="1564346"/>
              <a:ext cx="2609068" cy="49321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65BAAF4-9F66-4567-8B2D-2E5526269B4D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2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28594B8-ABFA-41B2-98AE-219EAD294B47}"/>
              </a:ext>
            </a:extLst>
          </p:cNvPr>
          <p:cNvGrpSpPr/>
          <p:nvPr/>
        </p:nvGrpSpPr>
        <p:grpSpPr>
          <a:xfrm>
            <a:off x="4100886" y="5909695"/>
            <a:ext cx="2709217" cy="516149"/>
            <a:chOff x="3344091" y="1541416"/>
            <a:chExt cx="2709217" cy="51614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541EC86-CA09-40CC-B70F-02446DA3DCFF}"/>
                </a:ext>
              </a:extLst>
            </p:cNvPr>
            <p:cNvSpPr/>
            <p:nvPr/>
          </p:nvSpPr>
          <p:spPr>
            <a:xfrm>
              <a:off x="3444240" y="1564346"/>
              <a:ext cx="2609068" cy="49321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85A7ACB-AD3E-4DA0-BEC7-B7A0F3ED0A07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4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CBA700-8F9C-4666-8E40-6FF12632797E}"/>
              </a:ext>
            </a:extLst>
          </p:cNvPr>
          <p:cNvGrpSpPr/>
          <p:nvPr/>
        </p:nvGrpSpPr>
        <p:grpSpPr>
          <a:xfrm>
            <a:off x="7079369" y="4061268"/>
            <a:ext cx="645134" cy="388813"/>
            <a:chOff x="3344091" y="1541416"/>
            <a:chExt cx="645134" cy="38881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55E26BC-7DF9-4B88-BF5B-0BB7EB6CDA1A}"/>
                </a:ext>
              </a:extLst>
            </p:cNvPr>
            <p:cNvSpPr/>
            <p:nvPr/>
          </p:nvSpPr>
          <p:spPr>
            <a:xfrm>
              <a:off x="3444240" y="1564347"/>
              <a:ext cx="544985" cy="36588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24F0807-CB3F-419A-9570-736EDC18238D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3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53A480-CF12-4BE3-87E4-45551448FAF8}"/>
              </a:ext>
            </a:extLst>
          </p:cNvPr>
          <p:cNvSpPr/>
          <p:nvPr/>
        </p:nvSpPr>
        <p:spPr>
          <a:xfrm>
            <a:off x="4859383" y="3260081"/>
            <a:ext cx="870857" cy="191589"/>
          </a:xfrm>
          <a:prstGeom prst="rect">
            <a:avLst/>
          </a:prstGeom>
          <a:solidFill>
            <a:srgbClr val="048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C3C8F-5210-42A0-AE0E-695080B4235F}"/>
              </a:ext>
            </a:extLst>
          </p:cNvPr>
          <p:cNvSpPr txBox="1"/>
          <p:nvPr/>
        </p:nvSpPr>
        <p:spPr>
          <a:xfrm>
            <a:off x="4669895" y="3232764"/>
            <a:ext cx="124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</a:rPr>
              <a:t>비밀번호 재발급</a:t>
            </a:r>
          </a:p>
        </p:txBody>
      </p:sp>
    </p:spTree>
    <p:extLst>
      <p:ext uri="{BB962C8B-B14F-4D97-AF65-F5344CB8AC3E}">
        <p14:creationId xmlns:p14="http://schemas.microsoft.com/office/powerpoint/2010/main" val="3790418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4D94762-E4CD-4C32-9D5A-F96349CC1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714422"/>
              </p:ext>
            </p:extLst>
          </p:nvPr>
        </p:nvGraphicFramePr>
        <p:xfrm>
          <a:off x="9153525" y="690231"/>
          <a:ext cx="2876126" cy="3196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 정렬 기준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최근 공부한 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제목 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진행률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수강중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완강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모두 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1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수강확인증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수강확인증 발급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05534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검색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검색어에 해당하는 클래스만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385814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클래스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해당 강의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094284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재생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해당 강의 재생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(P-1)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752407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920F2E7-CD1D-44B0-BD98-2AAA95121409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36895-3FAF-4F01-AF12-2AA13CFBA1BF}"/>
              </a:ext>
            </a:extLst>
          </p:cNvPr>
          <p:cNvSpPr txBox="1"/>
          <p:nvPr/>
        </p:nvSpPr>
        <p:spPr>
          <a:xfrm>
            <a:off x="5830542" y="150226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내 강의 페이지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7E8115-06AD-4C03-8B09-0F1785D8584D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김성원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AE08DB-7842-4FFE-94CC-B51F392604AE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9835A9-F685-4074-B5E7-7823E9D4AC0E}"/>
              </a:ext>
            </a:extLst>
          </p:cNvPr>
          <p:cNvSpPr txBox="1"/>
          <p:nvPr/>
        </p:nvSpPr>
        <p:spPr>
          <a:xfrm>
            <a:off x="5864984" y="365670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#I-4</a:t>
            </a:r>
            <a:endParaRPr lang="ko-KR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0E7E4E-0C6D-4599-ADFB-86D09E645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5" y="690230"/>
            <a:ext cx="8661288" cy="593916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8C62A5-3F53-48F5-B2F6-EF4C6E7D2B96}"/>
              </a:ext>
            </a:extLst>
          </p:cNvPr>
          <p:cNvGrpSpPr/>
          <p:nvPr/>
        </p:nvGrpSpPr>
        <p:grpSpPr>
          <a:xfrm>
            <a:off x="2350462" y="1766560"/>
            <a:ext cx="1115549" cy="432659"/>
            <a:chOff x="3344091" y="1541416"/>
            <a:chExt cx="1115549" cy="43265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D2BF05B-8469-4B73-BAD6-713A30CD53CC}"/>
                </a:ext>
              </a:extLst>
            </p:cNvPr>
            <p:cNvSpPr/>
            <p:nvPr/>
          </p:nvSpPr>
          <p:spPr>
            <a:xfrm>
              <a:off x="3444240" y="1564347"/>
              <a:ext cx="1015400" cy="40972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7B0CEBE-67DF-4EEF-9100-3A4AA49A76EF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1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93E989-B8BC-49DF-B06B-3BECDE873E00}"/>
              </a:ext>
            </a:extLst>
          </p:cNvPr>
          <p:cNvGrpSpPr/>
          <p:nvPr/>
        </p:nvGrpSpPr>
        <p:grpSpPr>
          <a:xfrm>
            <a:off x="3373719" y="1762297"/>
            <a:ext cx="915251" cy="432659"/>
            <a:chOff x="3344091" y="1541416"/>
            <a:chExt cx="915251" cy="43265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FDBA3E1-A184-4E4B-BFEA-B09317915773}"/>
                </a:ext>
              </a:extLst>
            </p:cNvPr>
            <p:cNvSpPr/>
            <p:nvPr/>
          </p:nvSpPr>
          <p:spPr>
            <a:xfrm>
              <a:off x="3444240" y="1564347"/>
              <a:ext cx="815102" cy="40972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5771584-FD83-4958-B166-8454A49DA269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2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16A861-E94E-4802-96D3-A64F564B6EC4}"/>
              </a:ext>
            </a:extLst>
          </p:cNvPr>
          <p:cNvGrpSpPr/>
          <p:nvPr/>
        </p:nvGrpSpPr>
        <p:grpSpPr>
          <a:xfrm>
            <a:off x="4199211" y="1762297"/>
            <a:ext cx="1017223" cy="432659"/>
            <a:chOff x="3344091" y="1541416"/>
            <a:chExt cx="1017223" cy="43265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D66CAD9-D5F9-41B4-A60C-FCD22973B6A0}"/>
                </a:ext>
              </a:extLst>
            </p:cNvPr>
            <p:cNvSpPr/>
            <p:nvPr/>
          </p:nvSpPr>
          <p:spPr>
            <a:xfrm>
              <a:off x="3444240" y="1564347"/>
              <a:ext cx="917074" cy="40972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0C13E27-9F2D-4EC8-A695-2D8D5B8307FD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3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BD87D63-4FF3-4AD9-9A72-ED8DBB11A5DE}"/>
              </a:ext>
            </a:extLst>
          </p:cNvPr>
          <p:cNvGrpSpPr/>
          <p:nvPr/>
        </p:nvGrpSpPr>
        <p:grpSpPr>
          <a:xfrm>
            <a:off x="7457301" y="1746265"/>
            <a:ext cx="1001754" cy="432659"/>
            <a:chOff x="3344091" y="1541416"/>
            <a:chExt cx="1017223" cy="43265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34B749A-4EFF-4117-B75E-935AF232D429}"/>
                </a:ext>
              </a:extLst>
            </p:cNvPr>
            <p:cNvSpPr/>
            <p:nvPr/>
          </p:nvSpPr>
          <p:spPr>
            <a:xfrm>
              <a:off x="3444240" y="1564347"/>
              <a:ext cx="917074" cy="40972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63DEE1F-F29A-4D24-BF42-3AE09CC6587B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4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666E97E-AB0E-4020-AE04-73B887A8407A}"/>
              </a:ext>
            </a:extLst>
          </p:cNvPr>
          <p:cNvGrpSpPr/>
          <p:nvPr/>
        </p:nvGrpSpPr>
        <p:grpSpPr>
          <a:xfrm>
            <a:off x="3881419" y="3424843"/>
            <a:ext cx="518090" cy="432659"/>
            <a:chOff x="3344091" y="1541416"/>
            <a:chExt cx="518090" cy="43265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F77447A-E232-4FCE-B3A7-ABE29D49B133}"/>
                </a:ext>
              </a:extLst>
            </p:cNvPr>
            <p:cNvSpPr/>
            <p:nvPr/>
          </p:nvSpPr>
          <p:spPr>
            <a:xfrm>
              <a:off x="3444240" y="1564347"/>
              <a:ext cx="417941" cy="40972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E5914D4-3D00-4B39-9F0F-0C1F7076BF87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6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0BBECB8-CB96-4DCA-9906-9CE32320E1C0}"/>
              </a:ext>
            </a:extLst>
          </p:cNvPr>
          <p:cNvGrpSpPr/>
          <p:nvPr/>
        </p:nvGrpSpPr>
        <p:grpSpPr>
          <a:xfrm>
            <a:off x="2278971" y="2268635"/>
            <a:ext cx="2319155" cy="1769993"/>
            <a:chOff x="3344091" y="1541416"/>
            <a:chExt cx="2319155" cy="176999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3BAC7EA-42CB-4D48-89A8-F7A41D2044F4}"/>
                </a:ext>
              </a:extLst>
            </p:cNvPr>
            <p:cNvSpPr/>
            <p:nvPr/>
          </p:nvSpPr>
          <p:spPr>
            <a:xfrm>
              <a:off x="3444240" y="1564346"/>
              <a:ext cx="2219006" cy="174706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C4F16EB-5846-4F7F-A935-3FE3FCE9D048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5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0236995-B9F0-4C67-BCF4-DEC86381A681}"/>
              </a:ext>
            </a:extLst>
          </p:cNvPr>
          <p:cNvSpPr txBox="1"/>
          <p:nvPr/>
        </p:nvSpPr>
        <p:spPr>
          <a:xfrm>
            <a:off x="1403114" y="365670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myClass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692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4D94762-E4CD-4C32-9D5A-F96349CC1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768566"/>
              </p:ext>
            </p:extLst>
          </p:nvPr>
        </p:nvGraphicFramePr>
        <p:xfrm>
          <a:off x="9153525" y="690231"/>
          <a:ext cx="2876126" cy="1050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질문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미답변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질문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답변완료 질문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질문 링크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해당 질문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920F2E7-CD1D-44B0-BD98-2AAA95121409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36895-3FAF-4F01-AF12-2AA13CFBA1BF}"/>
              </a:ext>
            </a:extLst>
          </p:cNvPr>
          <p:cNvSpPr txBox="1"/>
          <p:nvPr/>
        </p:nvSpPr>
        <p:spPr>
          <a:xfrm>
            <a:off x="5830542" y="150226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내 질문 페이지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7E8115-06AD-4C03-8B09-0F1785D8584D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김성원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AE08DB-7842-4FFE-94CC-B51F392604AE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9835A9-F685-4074-B5E7-7823E9D4AC0E}"/>
              </a:ext>
            </a:extLst>
          </p:cNvPr>
          <p:cNvSpPr txBox="1"/>
          <p:nvPr/>
        </p:nvSpPr>
        <p:spPr>
          <a:xfrm>
            <a:off x="5864984" y="365670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#I-5</a:t>
            </a:r>
            <a:endParaRPr lang="ko-KR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313DD6-3C02-4140-B677-E6B7515DB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81" y="690231"/>
            <a:ext cx="8658906" cy="59291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18327A-1466-47D5-8B02-A102E58F136A}"/>
              </a:ext>
            </a:extLst>
          </p:cNvPr>
          <p:cNvSpPr txBox="1"/>
          <p:nvPr/>
        </p:nvSpPr>
        <p:spPr>
          <a:xfrm>
            <a:off x="1403114" y="365670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myQuestion</a:t>
            </a:r>
            <a:endParaRPr lang="ko-KR" altLang="en-US" sz="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2E3E6E4-03AD-4C71-98BE-D21B5A418D8F}"/>
              </a:ext>
            </a:extLst>
          </p:cNvPr>
          <p:cNvGrpSpPr/>
          <p:nvPr/>
        </p:nvGrpSpPr>
        <p:grpSpPr>
          <a:xfrm>
            <a:off x="7042559" y="1423338"/>
            <a:ext cx="1134790" cy="431589"/>
            <a:chOff x="3344091" y="1541416"/>
            <a:chExt cx="1134790" cy="4315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7565E0A-4909-4EA5-A757-C0F595A93D9B}"/>
                </a:ext>
              </a:extLst>
            </p:cNvPr>
            <p:cNvSpPr/>
            <p:nvPr/>
          </p:nvSpPr>
          <p:spPr>
            <a:xfrm>
              <a:off x="3444240" y="1564347"/>
              <a:ext cx="1034641" cy="40865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CE50DE7-FE1B-428A-B62B-5A5696776FAE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1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0F56A1-DCDC-4197-8CA5-C1DAED51866F}"/>
              </a:ext>
            </a:extLst>
          </p:cNvPr>
          <p:cNvGrpSpPr/>
          <p:nvPr/>
        </p:nvGrpSpPr>
        <p:grpSpPr>
          <a:xfrm>
            <a:off x="2387827" y="1898825"/>
            <a:ext cx="5728562" cy="1271095"/>
            <a:chOff x="3169919" y="1368115"/>
            <a:chExt cx="5728562" cy="127109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56E80-2E89-4B80-B924-89AD0BCCFE58}"/>
                </a:ext>
              </a:extLst>
            </p:cNvPr>
            <p:cNvSpPr/>
            <p:nvPr/>
          </p:nvSpPr>
          <p:spPr>
            <a:xfrm>
              <a:off x="3270068" y="1416090"/>
              <a:ext cx="5628413" cy="122312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C83B95F-BC23-486B-B818-D6AF319D2F9E}"/>
                </a:ext>
              </a:extLst>
            </p:cNvPr>
            <p:cNvSpPr/>
            <p:nvPr/>
          </p:nvSpPr>
          <p:spPr>
            <a:xfrm>
              <a:off x="3169919" y="1368115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2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87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4D94762-E4CD-4C32-9D5A-F96349CC1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202761"/>
              </p:ext>
            </p:extLst>
          </p:nvPr>
        </p:nvGraphicFramePr>
        <p:xfrm>
          <a:off x="9153525" y="690231"/>
          <a:ext cx="2876126" cy="3196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메뉴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메뉴 열고 닫기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나가기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 페이지로 돌아간다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1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질문하기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질문 작성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모달창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05534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 목록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세션명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해당 세션의 강좌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 실행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강좌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해당 강좌 실행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385814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이정 강의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이전 강의 실행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클래스 첫 강의라면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첫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강의＇경고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892190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다음 강의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다음 강의 실행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클래스 마지막 강의라면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마지막 강의＇ 경고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05225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920F2E7-CD1D-44B0-BD98-2AAA95121409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36895-3FAF-4F01-AF12-2AA13CFBA1BF}"/>
              </a:ext>
            </a:extLst>
          </p:cNvPr>
          <p:cNvSpPr txBox="1"/>
          <p:nvPr/>
        </p:nvSpPr>
        <p:spPr>
          <a:xfrm>
            <a:off x="5830542" y="150226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강의 재생 페이지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7E8115-06AD-4C03-8B09-0F1785D8584D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김성원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AE08DB-7842-4FFE-94CC-B51F392604AE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9835A9-F685-4074-B5E7-7823E9D4AC0E}"/>
              </a:ext>
            </a:extLst>
          </p:cNvPr>
          <p:cNvSpPr txBox="1"/>
          <p:nvPr/>
        </p:nvSpPr>
        <p:spPr>
          <a:xfrm>
            <a:off x="5864984" y="365670"/>
            <a:ext cx="4042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#P-1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D8A75-EFE6-4D0D-97EC-643E44D78981}"/>
              </a:ext>
            </a:extLst>
          </p:cNvPr>
          <p:cNvSpPr txBox="1"/>
          <p:nvPr/>
        </p:nvSpPr>
        <p:spPr>
          <a:xfrm>
            <a:off x="1403114" y="36567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classPlayer</a:t>
            </a:r>
            <a:endParaRPr lang="ko-KR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E2B1DA-1D03-4C4F-BAC2-343DCEF9E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18" y="690231"/>
            <a:ext cx="8667240" cy="593440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4A958EC-0BFC-4983-99DF-5D7EB04A1D20}"/>
              </a:ext>
            </a:extLst>
          </p:cNvPr>
          <p:cNvGrpSpPr/>
          <p:nvPr/>
        </p:nvGrpSpPr>
        <p:grpSpPr>
          <a:xfrm>
            <a:off x="2139632" y="761487"/>
            <a:ext cx="620986" cy="516149"/>
            <a:chOff x="3344091" y="1541416"/>
            <a:chExt cx="620986" cy="51614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FFA95FA-964E-4407-AED7-02FB78709327}"/>
                </a:ext>
              </a:extLst>
            </p:cNvPr>
            <p:cNvSpPr/>
            <p:nvPr/>
          </p:nvSpPr>
          <p:spPr>
            <a:xfrm>
              <a:off x="3444241" y="1564346"/>
              <a:ext cx="520836" cy="49321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A37BC88-F920-422B-B48F-7EEA33E28759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1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5EC7A32-1566-4135-9E76-7C008D7B31C0}"/>
              </a:ext>
            </a:extLst>
          </p:cNvPr>
          <p:cNvGrpSpPr/>
          <p:nvPr/>
        </p:nvGrpSpPr>
        <p:grpSpPr>
          <a:xfrm>
            <a:off x="6737759" y="815231"/>
            <a:ext cx="1073830" cy="462405"/>
            <a:chOff x="3344091" y="1541416"/>
            <a:chExt cx="1073830" cy="4624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2F91F3B-262B-4189-A60A-DBE876E43D86}"/>
                </a:ext>
              </a:extLst>
            </p:cNvPr>
            <p:cNvSpPr/>
            <p:nvPr/>
          </p:nvSpPr>
          <p:spPr>
            <a:xfrm>
              <a:off x="3444240" y="1564347"/>
              <a:ext cx="973681" cy="43947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EC0F0DD-D8E4-4957-A5A6-02738A0368EF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2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0EFAB06-7283-47F8-98A2-DA1E1112CF94}"/>
              </a:ext>
            </a:extLst>
          </p:cNvPr>
          <p:cNvGrpSpPr/>
          <p:nvPr/>
        </p:nvGrpSpPr>
        <p:grpSpPr>
          <a:xfrm>
            <a:off x="7700057" y="815231"/>
            <a:ext cx="1073831" cy="462405"/>
            <a:chOff x="3344091" y="1541416"/>
            <a:chExt cx="1073831" cy="46240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415C3EE-DCA0-4F39-95C9-9F0860876FE2}"/>
                </a:ext>
              </a:extLst>
            </p:cNvPr>
            <p:cNvSpPr/>
            <p:nvPr/>
          </p:nvSpPr>
          <p:spPr>
            <a:xfrm>
              <a:off x="3444240" y="1564347"/>
              <a:ext cx="973682" cy="43947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82ACB67-31FE-45F6-8380-9E8B7DFD0A97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3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8096A2E-85F4-4D75-80F1-1E05BBC51225}"/>
              </a:ext>
            </a:extLst>
          </p:cNvPr>
          <p:cNvGrpSpPr/>
          <p:nvPr/>
        </p:nvGrpSpPr>
        <p:grpSpPr>
          <a:xfrm>
            <a:off x="162349" y="1542397"/>
            <a:ext cx="2077433" cy="4048505"/>
            <a:chOff x="3344091" y="1541416"/>
            <a:chExt cx="2077433" cy="404850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D570825-7CB4-4A6F-9A9A-6A9E3C6AE539}"/>
                </a:ext>
              </a:extLst>
            </p:cNvPr>
            <p:cNvSpPr/>
            <p:nvPr/>
          </p:nvSpPr>
          <p:spPr>
            <a:xfrm>
              <a:off x="3444240" y="1564346"/>
              <a:ext cx="1977284" cy="40255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10E40B-2B8F-4783-A8E6-4448DA6D1405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4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2C03740-C112-42A5-937F-4B9CCA9B9A76}"/>
              </a:ext>
            </a:extLst>
          </p:cNvPr>
          <p:cNvGrpSpPr/>
          <p:nvPr/>
        </p:nvGrpSpPr>
        <p:grpSpPr>
          <a:xfrm>
            <a:off x="4303713" y="5774760"/>
            <a:ext cx="1104310" cy="516149"/>
            <a:chOff x="3344091" y="1541416"/>
            <a:chExt cx="1104310" cy="51614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AC44042-51E2-4C90-B66D-E05579A7FFAA}"/>
                </a:ext>
              </a:extLst>
            </p:cNvPr>
            <p:cNvSpPr/>
            <p:nvPr/>
          </p:nvSpPr>
          <p:spPr>
            <a:xfrm>
              <a:off x="3444240" y="1564346"/>
              <a:ext cx="1004161" cy="49321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66384B0-D99B-446C-800F-DB96D1FEA73B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5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1DC0EE5-A84E-4F7A-8B1A-28C4AB26CBA1}"/>
              </a:ext>
            </a:extLst>
          </p:cNvPr>
          <p:cNvGrpSpPr/>
          <p:nvPr/>
        </p:nvGrpSpPr>
        <p:grpSpPr>
          <a:xfrm>
            <a:off x="5543845" y="5774760"/>
            <a:ext cx="1104310" cy="516149"/>
            <a:chOff x="3344091" y="1541416"/>
            <a:chExt cx="1104310" cy="51614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4CF0F62-EBF8-4DB7-80C0-5D1B95EFDC29}"/>
                </a:ext>
              </a:extLst>
            </p:cNvPr>
            <p:cNvSpPr/>
            <p:nvPr/>
          </p:nvSpPr>
          <p:spPr>
            <a:xfrm>
              <a:off x="3444240" y="1564346"/>
              <a:ext cx="1004161" cy="49321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B3F924-9B27-4697-A4E5-3394A2C955F0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6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026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4D94762-E4CD-4C32-9D5A-F96349CC1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76899"/>
              </p:ext>
            </p:extLst>
          </p:nvPr>
        </p:nvGraphicFramePr>
        <p:xfrm>
          <a:off x="9153525" y="690231"/>
          <a:ext cx="2876126" cy="746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지식 공유 참여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해당 회원 강사 권한 부여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좌 우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920F2E7-CD1D-44B0-BD98-2AAA95121409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36895-3FAF-4F01-AF12-2AA13CFBA1BF}"/>
              </a:ext>
            </a:extLst>
          </p:cNvPr>
          <p:cNvSpPr txBox="1"/>
          <p:nvPr/>
        </p:nvSpPr>
        <p:spPr>
          <a:xfrm>
            <a:off x="5830542" y="150226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지식공유참여페이지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7E8115-06AD-4C03-8B09-0F1785D8584D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김성원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AE08DB-7842-4FFE-94CC-B51F392604AE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9835A9-F685-4074-B5E7-7823E9D4AC0E}"/>
              </a:ext>
            </a:extLst>
          </p:cNvPr>
          <p:cNvSpPr txBox="1"/>
          <p:nvPr/>
        </p:nvSpPr>
        <p:spPr>
          <a:xfrm>
            <a:off x="5864984" y="36567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#S-1-1</a:t>
            </a:r>
            <a:endParaRPr lang="ko-KR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C24E53-0D81-40F7-BAD3-466F173B2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3" y="690231"/>
            <a:ext cx="8652122" cy="5892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29FE44-1EE8-447B-B6B1-5B8728CA52A7}"/>
              </a:ext>
            </a:extLst>
          </p:cNvPr>
          <p:cNvSpPr txBox="1"/>
          <p:nvPr/>
        </p:nvSpPr>
        <p:spPr>
          <a:xfrm>
            <a:off x="1403114" y="365670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shareInfo</a:t>
            </a:r>
            <a:endParaRPr lang="ko-KR" altLang="en-US" sz="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1F50E0-FC7A-41C9-9619-1BBD8E7F579D}"/>
              </a:ext>
            </a:extLst>
          </p:cNvPr>
          <p:cNvGrpSpPr/>
          <p:nvPr/>
        </p:nvGrpSpPr>
        <p:grpSpPr>
          <a:xfrm>
            <a:off x="759475" y="1683069"/>
            <a:ext cx="1130284" cy="581160"/>
            <a:chOff x="3344091" y="1541416"/>
            <a:chExt cx="1130284" cy="58116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2876950-7277-44D5-889A-C3C91B6861E3}"/>
                </a:ext>
              </a:extLst>
            </p:cNvPr>
            <p:cNvSpPr/>
            <p:nvPr/>
          </p:nvSpPr>
          <p:spPr>
            <a:xfrm>
              <a:off x="3444240" y="1564346"/>
              <a:ext cx="1030135" cy="55823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97588AC-B14C-496A-A128-4D9739D74146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1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DEC4136-C5DA-4EF2-9F41-988420BB90E0}"/>
              </a:ext>
            </a:extLst>
          </p:cNvPr>
          <p:cNvGrpSpPr/>
          <p:nvPr/>
        </p:nvGrpSpPr>
        <p:grpSpPr>
          <a:xfrm>
            <a:off x="362842" y="5174931"/>
            <a:ext cx="396633" cy="372429"/>
            <a:chOff x="3344091" y="1541416"/>
            <a:chExt cx="396633" cy="3724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907E270-FC56-4F5C-9617-15DCA79FA9E4}"/>
                </a:ext>
              </a:extLst>
            </p:cNvPr>
            <p:cNvSpPr/>
            <p:nvPr/>
          </p:nvSpPr>
          <p:spPr>
            <a:xfrm>
              <a:off x="3444241" y="1564346"/>
              <a:ext cx="296483" cy="34949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81EE1A1-7529-4328-8108-EC02B9B3F9EE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2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976DF28-DF79-4540-AA1A-D4C655C78CEC}"/>
              </a:ext>
            </a:extLst>
          </p:cNvPr>
          <p:cNvGrpSpPr/>
          <p:nvPr/>
        </p:nvGrpSpPr>
        <p:grpSpPr>
          <a:xfrm>
            <a:off x="8361664" y="5180305"/>
            <a:ext cx="396633" cy="372429"/>
            <a:chOff x="3344091" y="1541416"/>
            <a:chExt cx="396633" cy="37242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6B4D3C3-553D-4EAA-8365-0E19A033D378}"/>
                </a:ext>
              </a:extLst>
            </p:cNvPr>
            <p:cNvSpPr/>
            <p:nvPr/>
          </p:nvSpPr>
          <p:spPr>
            <a:xfrm>
              <a:off x="3444241" y="1564346"/>
              <a:ext cx="296483" cy="34949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9939632-4239-4FC0-89AD-441200517CC4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2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975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4D94762-E4CD-4C32-9D5A-F96349CC1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912120"/>
              </p:ext>
            </p:extLst>
          </p:nvPr>
        </p:nvGraphicFramePr>
        <p:xfrm>
          <a:off x="9153525" y="690231"/>
          <a:ext cx="2876126" cy="32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기능 없음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920F2E7-CD1D-44B0-BD98-2AAA95121409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36895-3FAF-4F01-AF12-2AA13CFBA1BF}"/>
              </a:ext>
            </a:extLst>
          </p:cNvPr>
          <p:cNvSpPr txBox="1"/>
          <p:nvPr/>
        </p:nvSpPr>
        <p:spPr>
          <a:xfrm>
            <a:off x="5830542" y="150226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지식공유참여페이지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7E8115-06AD-4C03-8B09-0F1785D8584D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김성원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AE08DB-7842-4FFE-94CC-B51F392604AE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9835A9-F685-4074-B5E7-7823E9D4AC0E}"/>
              </a:ext>
            </a:extLst>
          </p:cNvPr>
          <p:cNvSpPr txBox="1"/>
          <p:nvPr/>
        </p:nvSpPr>
        <p:spPr>
          <a:xfrm>
            <a:off x="5864984" y="36567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#S-1-2</a:t>
            </a:r>
            <a:endParaRPr lang="ko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9FE44-1EE8-447B-B6B1-5B8728CA52A7}"/>
              </a:ext>
            </a:extLst>
          </p:cNvPr>
          <p:cNvSpPr txBox="1"/>
          <p:nvPr/>
        </p:nvSpPr>
        <p:spPr>
          <a:xfrm>
            <a:off x="1403114" y="365670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shareInfo</a:t>
            </a:r>
            <a:endParaRPr lang="ko-KR" altLang="en-US" sz="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009834-10FE-4424-A7E8-BA276632B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690231"/>
            <a:ext cx="8180751" cy="594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3FA237-BC21-4C94-A906-E6DECFCFF63F}"/>
              </a:ext>
            </a:extLst>
          </p:cNvPr>
          <p:cNvSpPr txBox="1"/>
          <p:nvPr/>
        </p:nvSpPr>
        <p:spPr>
          <a:xfrm>
            <a:off x="278674" y="487680"/>
            <a:ext cx="16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Revision</a:t>
            </a:r>
            <a:r>
              <a:rPr lang="ko-KR" altLang="en-US" dirty="0"/>
              <a:t> </a:t>
            </a:r>
            <a:r>
              <a:rPr lang="en-US" altLang="ko-KR" dirty="0"/>
              <a:t>History</a:t>
            </a:r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AF27A86-83A4-401C-88E7-9C4F5AE34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35397"/>
              </p:ext>
            </p:extLst>
          </p:nvPr>
        </p:nvGraphicFramePr>
        <p:xfrm>
          <a:off x="278673" y="1050591"/>
          <a:ext cx="1155627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447">
                  <a:extLst>
                    <a:ext uri="{9D8B030D-6E8A-4147-A177-3AD203B41FA5}">
                      <a16:colId xmlns:a16="http://schemas.microsoft.com/office/drawing/2014/main" val="2367772801"/>
                    </a:ext>
                  </a:extLst>
                </a:gridCol>
                <a:gridCol w="1149531">
                  <a:extLst>
                    <a:ext uri="{9D8B030D-6E8A-4147-A177-3AD203B41FA5}">
                      <a16:colId xmlns:a16="http://schemas.microsoft.com/office/drawing/2014/main" val="647266188"/>
                    </a:ext>
                  </a:extLst>
                </a:gridCol>
                <a:gridCol w="6174378">
                  <a:extLst>
                    <a:ext uri="{9D8B030D-6E8A-4147-A177-3AD203B41FA5}">
                      <a16:colId xmlns:a16="http://schemas.microsoft.com/office/drawing/2014/main" val="1976487041"/>
                    </a:ext>
                  </a:extLst>
                </a:gridCol>
                <a:gridCol w="1811382">
                  <a:extLst>
                    <a:ext uri="{9D8B030D-6E8A-4147-A177-3AD203B41FA5}">
                      <a16:colId xmlns:a16="http://schemas.microsoft.com/office/drawing/2014/main" val="2867931522"/>
                    </a:ext>
                  </a:extLst>
                </a:gridCol>
                <a:gridCol w="1358537">
                  <a:extLst>
                    <a:ext uri="{9D8B030D-6E8A-4147-A177-3AD203B41FA5}">
                      <a16:colId xmlns:a16="http://schemas.microsoft.com/office/drawing/2014/main" val="1919196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j-ea"/>
                        </a:rPr>
                        <a:t>Version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중요사항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915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20.07.07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스토리보드 취합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최초 작성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고은진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95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47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7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87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26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87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61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8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A008D2-9B30-4CD3-B48A-23D28D40AD9B}"/>
              </a:ext>
            </a:extLst>
          </p:cNvPr>
          <p:cNvSpPr/>
          <p:nvPr/>
        </p:nvSpPr>
        <p:spPr>
          <a:xfrm>
            <a:off x="142324" y="643890"/>
            <a:ext cx="85179" cy="870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9B4D07-F627-44D1-952B-43FF60E25380}"/>
              </a:ext>
            </a:extLst>
          </p:cNvPr>
          <p:cNvSpPr txBox="1"/>
          <p:nvPr/>
        </p:nvSpPr>
        <p:spPr>
          <a:xfrm>
            <a:off x="278674" y="48768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플로우 차트</a:t>
            </a:r>
          </a:p>
        </p:txBody>
      </p:sp>
    </p:spTree>
    <p:extLst>
      <p:ext uri="{BB962C8B-B14F-4D97-AF65-F5344CB8AC3E}">
        <p14:creationId xmlns:p14="http://schemas.microsoft.com/office/powerpoint/2010/main" val="366306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4D94762-E4CD-4C32-9D5A-F96349CC1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39408"/>
              </p:ext>
            </p:extLst>
          </p:nvPr>
        </p:nvGraphicFramePr>
        <p:xfrm>
          <a:off x="9153525" y="690231"/>
          <a:ext cx="2876126" cy="1613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로고 이미지 링크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메인페이지로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로그인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4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비밀번호 찾기 링크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비밀번호 찾기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(L-2)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05534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회원가입 하기 링크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회원가입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(L-4)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38581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920F2E7-CD1D-44B0-BD98-2AAA95121409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36895-3FAF-4F01-AF12-2AA13CFBA1BF}"/>
              </a:ext>
            </a:extLst>
          </p:cNvPr>
          <p:cNvSpPr txBox="1"/>
          <p:nvPr/>
        </p:nvSpPr>
        <p:spPr>
          <a:xfrm>
            <a:off x="5830542" y="150226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 페이지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7E8115-06AD-4C03-8B09-0F1785D8584D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김성원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AE08DB-7842-4FFE-94CC-B51F392604AE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604CFA-3282-4A0C-9B94-3D60F302DC2C}"/>
              </a:ext>
            </a:extLst>
          </p:cNvPr>
          <p:cNvSpPr txBox="1"/>
          <p:nvPr/>
        </p:nvSpPr>
        <p:spPr>
          <a:xfrm>
            <a:off x="1403114" y="365670"/>
            <a:ext cx="418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login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9835A9-F685-4074-B5E7-7823E9D4AC0E}"/>
              </a:ext>
            </a:extLst>
          </p:cNvPr>
          <p:cNvSpPr txBox="1"/>
          <p:nvPr/>
        </p:nvSpPr>
        <p:spPr>
          <a:xfrm>
            <a:off x="5864984" y="365670"/>
            <a:ext cx="3946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#L-1</a:t>
            </a:r>
            <a:endParaRPr lang="ko-KR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B11A2D-6217-47E8-9873-7D13E2968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1" y="716355"/>
            <a:ext cx="8682557" cy="593041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F4A5A35-C1F5-40EC-B126-6AD9AAEE0A12}"/>
              </a:ext>
            </a:extLst>
          </p:cNvPr>
          <p:cNvGrpSpPr/>
          <p:nvPr/>
        </p:nvGrpSpPr>
        <p:grpSpPr>
          <a:xfrm>
            <a:off x="3344091" y="1541416"/>
            <a:ext cx="2277292" cy="984069"/>
            <a:chOff x="3344091" y="1541416"/>
            <a:chExt cx="2277292" cy="98406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8F12891-3509-4E20-916B-7BE7827E423A}"/>
                </a:ext>
              </a:extLst>
            </p:cNvPr>
            <p:cNvSpPr/>
            <p:nvPr/>
          </p:nvSpPr>
          <p:spPr>
            <a:xfrm>
              <a:off x="3444240" y="1637210"/>
              <a:ext cx="2177143" cy="8882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4A3FF88-CF82-4EA8-965F-F4415B7B417B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1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95BFAB-75BC-4469-AF5F-22B7D52CB1E6}"/>
              </a:ext>
            </a:extLst>
          </p:cNvPr>
          <p:cNvSpPr/>
          <p:nvPr/>
        </p:nvSpPr>
        <p:spPr>
          <a:xfrm>
            <a:off x="3065417" y="4001588"/>
            <a:ext cx="3065418" cy="4464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BC54067-3A05-4C1D-85EC-C05B3D7DCBBA}"/>
              </a:ext>
            </a:extLst>
          </p:cNvPr>
          <p:cNvSpPr/>
          <p:nvPr/>
        </p:nvSpPr>
        <p:spPr>
          <a:xfrm>
            <a:off x="2965268" y="3905793"/>
            <a:ext cx="200298" cy="191589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346AC30-A9AE-44B1-8CD6-85D3E43BB7AB}"/>
              </a:ext>
            </a:extLst>
          </p:cNvPr>
          <p:cNvGrpSpPr/>
          <p:nvPr/>
        </p:nvGrpSpPr>
        <p:grpSpPr>
          <a:xfrm>
            <a:off x="4071943" y="4726409"/>
            <a:ext cx="970320" cy="326831"/>
            <a:chOff x="3344091" y="1541416"/>
            <a:chExt cx="970320" cy="32683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E49B4C9-21FC-4B19-AAAA-79154BA70675}"/>
                </a:ext>
              </a:extLst>
            </p:cNvPr>
            <p:cNvSpPr/>
            <p:nvPr/>
          </p:nvSpPr>
          <p:spPr>
            <a:xfrm>
              <a:off x="3444240" y="1637211"/>
              <a:ext cx="870171" cy="231036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454CAA7-AA2D-455F-AD39-21FD06E6578E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3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083785F-BC87-4ED2-8134-0FD1BE815F71}"/>
              </a:ext>
            </a:extLst>
          </p:cNvPr>
          <p:cNvGrpSpPr/>
          <p:nvPr/>
        </p:nvGrpSpPr>
        <p:grpSpPr>
          <a:xfrm>
            <a:off x="4085693" y="5233933"/>
            <a:ext cx="956570" cy="326831"/>
            <a:chOff x="3344091" y="1541416"/>
            <a:chExt cx="956570" cy="32683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0F51C-80AA-4227-A889-F2383AFE7E84}"/>
                </a:ext>
              </a:extLst>
            </p:cNvPr>
            <p:cNvSpPr/>
            <p:nvPr/>
          </p:nvSpPr>
          <p:spPr>
            <a:xfrm>
              <a:off x="3444240" y="1637211"/>
              <a:ext cx="856421" cy="231036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115FD1C-6175-4FC2-86BD-C9F195C28FC5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4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17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4D94762-E4CD-4C32-9D5A-F96349CC1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115567"/>
              </p:ext>
            </p:extLst>
          </p:nvPr>
        </p:nvGraphicFramePr>
        <p:xfrm>
          <a:off x="9142410" y="703015"/>
          <a:ext cx="2876126" cy="1050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로고 이미지 링크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메인페이지로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비밀번호 재발급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입력된 이메일이 회원 테이블에 존재할 경우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해당 이메일로 비밀번호 재발급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(L-3)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링크 전송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920F2E7-CD1D-44B0-BD98-2AAA95121409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36895-3FAF-4F01-AF12-2AA13CFBA1BF}"/>
              </a:ext>
            </a:extLst>
          </p:cNvPr>
          <p:cNvSpPr txBox="1"/>
          <p:nvPr/>
        </p:nvSpPr>
        <p:spPr>
          <a:xfrm>
            <a:off x="5830542" y="150226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비밀번호 찾기 페이지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7E8115-06AD-4C03-8B09-0F1785D8584D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김성원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AE08DB-7842-4FFE-94CC-B51F392604AE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604CFA-3282-4A0C-9B94-3D60F302DC2C}"/>
              </a:ext>
            </a:extLst>
          </p:cNvPr>
          <p:cNvSpPr txBox="1"/>
          <p:nvPr/>
        </p:nvSpPr>
        <p:spPr>
          <a:xfrm>
            <a:off x="1403114" y="365670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findPassword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9835A9-F685-4074-B5E7-7823E9D4AC0E}"/>
              </a:ext>
            </a:extLst>
          </p:cNvPr>
          <p:cNvSpPr txBox="1"/>
          <p:nvPr/>
        </p:nvSpPr>
        <p:spPr>
          <a:xfrm>
            <a:off x="5864984" y="365670"/>
            <a:ext cx="3946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#L-2</a:t>
            </a:r>
            <a:endParaRPr lang="ko-KR" altLang="en-US" sz="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CB20FB-B539-4F04-BD21-0E39F0A28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6" y="690231"/>
            <a:ext cx="8640707" cy="5934406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A32C535-3FA2-4BA3-830C-D7AB47552F64}"/>
              </a:ext>
            </a:extLst>
          </p:cNvPr>
          <p:cNvGrpSpPr/>
          <p:nvPr/>
        </p:nvGrpSpPr>
        <p:grpSpPr>
          <a:xfrm>
            <a:off x="3152503" y="1950718"/>
            <a:ext cx="2712481" cy="984071"/>
            <a:chOff x="3344091" y="1541416"/>
            <a:chExt cx="2712481" cy="98407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72637BF-DAA5-4988-86C8-5D0441F68521}"/>
                </a:ext>
              </a:extLst>
            </p:cNvPr>
            <p:cNvSpPr/>
            <p:nvPr/>
          </p:nvSpPr>
          <p:spPr>
            <a:xfrm>
              <a:off x="3444240" y="1637210"/>
              <a:ext cx="2612332" cy="88827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75DBD09-755C-407E-9525-3882D0284DB7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1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E0E4A1-2510-47D1-BF06-9C68FB77FB88}"/>
              </a:ext>
            </a:extLst>
          </p:cNvPr>
          <p:cNvGrpSpPr/>
          <p:nvPr/>
        </p:nvGrpSpPr>
        <p:grpSpPr>
          <a:xfrm>
            <a:off x="2786743" y="4223659"/>
            <a:ext cx="3579223" cy="635725"/>
            <a:chOff x="3344091" y="1541416"/>
            <a:chExt cx="3579223" cy="63572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D9FC800-4F20-4693-AF65-A31D7CE6093C}"/>
                </a:ext>
              </a:extLst>
            </p:cNvPr>
            <p:cNvSpPr/>
            <p:nvPr/>
          </p:nvSpPr>
          <p:spPr>
            <a:xfrm>
              <a:off x="3444240" y="1637211"/>
              <a:ext cx="3479074" cy="53993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1EA27F2-E49E-4AD1-B5CF-FC4DA5A74F24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2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39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4D94762-E4CD-4C32-9D5A-F96349CC1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45319"/>
              </p:ext>
            </p:extLst>
          </p:nvPr>
        </p:nvGraphicFramePr>
        <p:xfrm>
          <a:off x="9153525" y="690231"/>
          <a:ext cx="2876126" cy="433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비밀번호 변경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입력된 비밀번호로 회원 테이블 변경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920F2E7-CD1D-44B0-BD98-2AAA95121409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36895-3FAF-4F01-AF12-2AA13CFBA1BF}"/>
              </a:ext>
            </a:extLst>
          </p:cNvPr>
          <p:cNvSpPr txBox="1"/>
          <p:nvPr/>
        </p:nvSpPr>
        <p:spPr>
          <a:xfrm>
            <a:off x="5830542" y="150226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비밀번호 재발급 페이지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7E8115-06AD-4C03-8B09-0F1785D8584D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김성원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AE08DB-7842-4FFE-94CC-B51F392604AE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604CFA-3282-4A0C-9B94-3D60F302DC2C}"/>
              </a:ext>
            </a:extLst>
          </p:cNvPr>
          <p:cNvSpPr txBox="1"/>
          <p:nvPr/>
        </p:nvSpPr>
        <p:spPr>
          <a:xfrm>
            <a:off x="1403114" y="365670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resetPassword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9835A9-F685-4074-B5E7-7823E9D4AC0E}"/>
              </a:ext>
            </a:extLst>
          </p:cNvPr>
          <p:cNvSpPr txBox="1"/>
          <p:nvPr/>
        </p:nvSpPr>
        <p:spPr>
          <a:xfrm>
            <a:off x="5864984" y="365670"/>
            <a:ext cx="3946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#L-3</a:t>
            </a:r>
            <a:endParaRPr lang="ko-KR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4345C-7CE4-4016-A695-ADA9A5A7A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" y="690231"/>
            <a:ext cx="8694267" cy="595899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F715844C-E1FA-44FD-9C45-23FE1E8516E9}"/>
              </a:ext>
            </a:extLst>
          </p:cNvPr>
          <p:cNvGrpSpPr/>
          <p:nvPr/>
        </p:nvGrpSpPr>
        <p:grpSpPr>
          <a:xfrm>
            <a:off x="2978332" y="3420289"/>
            <a:ext cx="3187337" cy="646615"/>
            <a:chOff x="3344091" y="1541416"/>
            <a:chExt cx="3187337" cy="64661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F4BA87-5E11-4B9F-A167-82A520054375}"/>
                </a:ext>
              </a:extLst>
            </p:cNvPr>
            <p:cNvSpPr/>
            <p:nvPr/>
          </p:nvSpPr>
          <p:spPr>
            <a:xfrm>
              <a:off x="3444240" y="1637211"/>
              <a:ext cx="3087188" cy="55082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642E510-EB34-4B89-9134-531425C427E0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1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523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4D94762-E4CD-4C32-9D5A-F96349CC1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296688"/>
              </p:ext>
            </p:extLst>
          </p:nvPr>
        </p:nvGraphicFramePr>
        <p:xfrm>
          <a:off x="9153525" y="690231"/>
          <a:ext cx="2876126" cy="1346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가입하기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입력된 속성을 회원 테이블에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이용약관 링크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이용약관 보여주는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1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개인정보취급 링크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개인정보취급 방침을 보여주는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0553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920F2E7-CD1D-44B0-BD98-2AAA95121409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36895-3FAF-4F01-AF12-2AA13CFBA1BF}"/>
              </a:ext>
            </a:extLst>
          </p:cNvPr>
          <p:cNvSpPr txBox="1"/>
          <p:nvPr/>
        </p:nvSpPr>
        <p:spPr>
          <a:xfrm>
            <a:off x="5830542" y="150226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 페이지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7E8115-06AD-4C03-8B09-0F1785D8584D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김성원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AE08DB-7842-4FFE-94CC-B51F392604AE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604CFA-3282-4A0C-9B94-3D60F302DC2C}"/>
              </a:ext>
            </a:extLst>
          </p:cNvPr>
          <p:cNvSpPr txBox="1"/>
          <p:nvPr/>
        </p:nvSpPr>
        <p:spPr>
          <a:xfrm>
            <a:off x="1403114" y="365670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singUp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9835A9-F685-4074-B5E7-7823E9D4AC0E}"/>
              </a:ext>
            </a:extLst>
          </p:cNvPr>
          <p:cNvSpPr txBox="1"/>
          <p:nvPr/>
        </p:nvSpPr>
        <p:spPr>
          <a:xfrm>
            <a:off x="5864984" y="365670"/>
            <a:ext cx="3946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#L-4</a:t>
            </a:r>
            <a:endParaRPr lang="ko-KR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A79A3E-B7E0-4F79-A625-76593001C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3" y="690230"/>
            <a:ext cx="8652450" cy="593916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3DC0308-253F-46E1-8A7C-6C0BDC2CD104}"/>
              </a:ext>
            </a:extLst>
          </p:cNvPr>
          <p:cNvGrpSpPr/>
          <p:nvPr/>
        </p:nvGrpSpPr>
        <p:grpSpPr>
          <a:xfrm>
            <a:off x="2908663" y="5118461"/>
            <a:ext cx="3187337" cy="646615"/>
            <a:chOff x="3344091" y="1541416"/>
            <a:chExt cx="3187337" cy="64661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3ED127D-A530-41A3-B1E7-2B544BB337BF}"/>
                </a:ext>
              </a:extLst>
            </p:cNvPr>
            <p:cNvSpPr/>
            <p:nvPr/>
          </p:nvSpPr>
          <p:spPr>
            <a:xfrm>
              <a:off x="3444240" y="1637211"/>
              <a:ext cx="3087188" cy="55082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3D3DDE5-5C65-4DF2-98CD-5CB575FD7414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1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DF125F3-E599-48DA-80A4-A72FD5762F80}"/>
              </a:ext>
            </a:extLst>
          </p:cNvPr>
          <p:cNvGrpSpPr/>
          <p:nvPr/>
        </p:nvGrpSpPr>
        <p:grpSpPr>
          <a:xfrm>
            <a:off x="5129350" y="5664929"/>
            <a:ext cx="809897" cy="287384"/>
            <a:chOff x="3344091" y="1541416"/>
            <a:chExt cx="809897" cy="28738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FA48AD1-0D3E-486C-902D-1E9934121037}"/>
                </a:ext>
              </a:extLst>
            </p:cNvPr>
            <p:cNvSpPr/>
            <p:nvPr/>
          </p:nvSpPr>
          <p:spPr>
            <a:xfrm>
              <a:off x="3444240" y="1637211"/>
              <a:ext cx="709748" cy="19158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190C65E-CB9C-4B85-AF53-C93B1C305E71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2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7863172-7846-48B3-A3E9-FECBD44A17F9}"/>
              </a:ext>
            </a:extLst>
          </p:cNvPr>
          <p:cNvGrpSpPr/>
          <p:nvPr/>
        </p:nvGrpSpPr>
        <p:grpSpPr>
          <a:xfrm>
            <a:off x="3769591" y="5788101"/>
            <a:ext cx="898203" cy="300705"/>
            <a:chOff x="3344091" y="1541416"/>
            <a:chExt cx="898203" cy="30070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5BAA357-1013-437D-975B-CBB6E4417411}"/>
                </a:ext>
              </a:extLst>
            </p:cNvPr>
            <p:cNvSpPr/>
            <p:nvPr/>
          </p:nvSpPr>
          <p:spPr>
            <a:xfrm>
              <a:off x="3444240" y="1637211"/>
              <a:ext cx="798054" cy="20491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E3B43B7-0D5F-4644-B1D8-84F4B6DCE2A2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3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82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4D94762-E4CD-4C32-9D5A-F96349CC1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762121"/>
              </p:ext>
            </p:extLst>
          </p:nvPr>
        </p:nvGraphicFramePr>
        <p:xfrm>
          <a:off x="9153525" y="690231"/>
          <a:ext cx="2876126" cy="411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마이페이지 공통 메뉴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항목별로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기본 정보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–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기본 정보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(I-1)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회원 정보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회원 정보 수정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(I-2)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학습 정보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내 강의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(I-4)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내 강의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내 강의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(I-4)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내 질문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내 질문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(I-5)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프로필 수정 링크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회원 정보 수정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(I-2)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1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내 강의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내 강의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(I-4)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05534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수업 이어듣기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가장 최근에 들었던 강의에 해당하는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 재생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(P-1)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385814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최근 학습 중인 강의들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해당 과목의 클래스명에 링크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해당 클래스의 강의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793522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완료한 강의들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해당 과목의 클래스명에 링크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해당 클래스의 강의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70843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920F2E7-CD1D-44B0-BD98-2AAA95121409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36895-3FAF-4F01-AF12-2AA13CFBA1BF}"/>
              </a:ext>
            </a:extLst>
          </p:cNvPr>
          <p:cNvSpPr txBox="1"/>
          <p:nvPr/>
        </p:nvSpPr>
        <p:spPr>
          <a:xfrm>
            <a:off x="5830542" y="15022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7E8115-06AD-4C03-8B09-0F1785D8584D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김성원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AE08DB-7842-4FFE-94CC-B51F392604AE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604CFA-3282-4A0C-9B94-3D60F302DC2C}"/>
              </a:ext>
            </a:extLst>
          </p:cNvPr>
          <p:cNvSpPr txBox="1"/>
          <p:nvPr/>
        </p:nvSpPr>
        <p:spPr>
          <a:xfrm>
            <a:off x="1403114" y="365670"/>
            <a:ext cx="554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myPage</a:t>
            </a:r>
            <a:endParaRPr lang="ko-KR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35B9E2-B57E-4D6C-97A1-15638EF71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5" y="698940"/>
            <a:ext cx="8694268" cy="596508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69835A9-F685-4074-B5E7-7823E9D4AC0E}"/>
              </a:ext>
            </a:extLst>
          </p:cNvPr>
          <p:cNvSpPr txBox="1"/>
          <p:nvPr/>
        </p:nvSpPr>
        <p:spPr>
          <a:xfrm>
            <a:off x="5864984" y="365670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#I-1</a:t>
            </a:r>
            <a:endParaRPr lang="ko-KR" altLang="en-US" sz="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0FFF2F8-4E31-4F07-8D4F-9912F611CB2A}"/>
              </a:ext>
            </a:extLst>
          </p:cNvPr>
          <p:cNvGrpSpPr/>
          <p:nvPr/>
        </p:nvGrpSpPr>
        <p:grpSpPr>
          <a:xfrm>
            <a:off x="539932" y="1444724"/>
            <a:ext cx="1341119" cy="1751321"/>
            <a:chOff x="3344091" y="1541416"/>
            <a:chExt cx="1341119" cy="175132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F876F6-DF87-46D8-A7D4-CF7BF42298AC}"/>
                </a:ext>
              </a:extLst>
            </p:cNvPr>
            <p:cNvSpPr/>
            <p:nvPr/>
          </p:nvSpPr>
          <p:spPr>
            <a:xfrm>
              <a:off x="3444240" y="1637210"/>
              <a:ext cx="1240970" cy="165552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6C3FB4-6A44-40C2-B23A-9E37AEED2A39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1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6EC5F9A-C79D-4DC1-9BAA-13597AB2C2F0}"/>
              </a:ext>
            </a:extLst>
          </p:cNvPr>
          <p:cNvGrpSpPr/>
          <p:nvPr/>
        </p:nvGrpSpPr>
        <p:grpSpPr>
          <a:xfrm>
            <a:off x="3926009" y="2805822"/>
            <a:ext cx="1341119" cy="390223"/>
            <a:chOff x="3344091" y="1541416"/>
            <a:chExt cx="1341119" cy="39022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69D041-776B-459B-BC72-213426E5CA7D}"/>
                </a:ext>
              </a:extLst>
            </p:cNvPr>
            <p:cNvSpPr/>
            <p:nvPr/>
          </p:nvSpPr>
          <p:spPr>
            <a:xfrm>
              <a:off x="3444240" y="1637210"/>
              <a:ext cx="1240970" cy="29442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F33D6C6-CE4E-41A1-8146-8EF2B38E02A7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2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BDC5D1-BF1E-4D38-80A3-ACC4D0276C72}"/>
              </a:ext>
            </a:extLst>
          </p:cNvPr>
          <p:cNvGrpSpPr/>
          <p:nvPr/>
        </p:nvGrpSpPr>
        <p:grpSpPr>
          <a:xfrm>
            <a:off x="6221339" y="2711821"/>
            <a:ext cx="980650" cy="524859"/>
            <a:chOff x="3344091" y="1541416"/>
            <a:chExt cx="980650" cy="52485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4F347AC-0403-4B4E-B1A2-A373C66F1B99}"/>
                </a:ext>
              </a:extLst>
            </p:cNvPr>
            <p:cNvSpPr/>
            <p:nvPr/>
          </p:nvSpPr>
          <p:spPr>
            <a:xfrm>
              <a:off x="3444240" y="1637210"/>
              <a:ext cx="880501" cy="42906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65D32C1-175E-427A-9DA4-2BD8C53162D9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3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C9DD2DB-48EF-4B2D-BD97-D7B26D90D1BA}"/>
              </a:ext>
            </a:extLst>
          </p:cNvPr>
          <p:cNvGrpSpPr/>
          <p:nvPr/>
        </p:nvGrpSpPr>
        <p:grpSpPr>
          <a:xfrm>
            <a:off x="7125476" y="2711821"/>
            <a:ext cx="1441267" cy="524859"/>
            <a:chOff x="3344091" y="1541416"/>
            <a:chExt cx="1441267" cy="52485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1673D37-1712-4C89-8EB3-18D8717E3FC1}"/>
                </a:ext>
              </a:extLst>
            </p:cNvPr>
            <p:cNvSpPr/>
            <p:nvPr/>
          </p:nvSpPr>
          <p:spPr>
            <a:xfrm>
              <a:off x="3444239" y="1637210"/>
              <a:ext cx="1341119" cy="42906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2E115A8-E5DC-4963-AA7B-146D661897E5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4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7CA4446-F3FE-4DED-AE4F-462C6CD7DBF0}"/>
              </a:ext>
            </a:extLst>
          </p:cNvPr>
          <p:cNvGrpSpPr/>
          <p:nvPr/>
        </p:nvGrpSpPr>
        <p:grpSpPr>
          <a:xfrm>
            <a:off x="2739466" y="3860590"/>
            <a:ext cx="2373085" cy="524859"/>
            <a:chOff x="3344091" y="1541416"/>
            <a:chExt cx="2373085" cy="52485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58F724-A845-454D-BF41-C054BE817F96}"/>
                </a:ext>
              </a:extLst>
            </p:cNvPr>
            <p:cNvSpPr/>
            <p:nvPr/>
          </p:nvSpPr>
          <p:spPr>
            <a:xfrm>
              <a:off x="3444240" y="1637211"/>
              <a:ext cx="2272936" cy="42906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EF225B3-B8F3-454F-A820-AC34A00EC60B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5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AA932CE-7F10-48EA-A2C0-7EB8ACD76DA1}"/>
              </a:ext>
            </a:extLst>
          </p:cNvPr>
          <p:cNvGrpSpPr/>
          <p:nvPr/>
        </p:nvGrpSpPr>
        <p:grpSpPr>
          <a:xfrm>
            <a:off x="6325996" y="3908487"/>
            <a:ext cx="1503010" cy="410964"/>
            <a:chOff x="3344091" y="1541416"/>
            <a:chExt cx="1503010" cy="41096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1FD3706-3A5D-456C-9C8E-F3B2B123C1A9}"/>
                </a:ext>
              </a:extLst>
            </p:cNvPr>
            <p:cNvSpPr/>
            <p:nvPr/>
          </p:nvSpPr>
          <p:spPr>
            <a:xfrm>
              <a:off x="3444240" y="1637211"/>
              <a:ext cx="1402861" cy="31516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F13D723-AD8C-4EDD-8808-379CCEC349D4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6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90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4D94762-E4CD-4C32-9D5A-F96349CC1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80888"/>
              </p:ext>
            </p:extLst>
          </p:nvPr>
        </p:nvGraphicFramePr>
        <p:xfrm>
          <a:off x="9153525" y="690231"/>
          <a:ext cx="2876126" cy="1233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강사정보 수정 링크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강사 정보 수정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(I-2-2)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프로필 사진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프로필 사진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 시 윈도우 탐색기가 열리고 프로필로 사용할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사진탐색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920F2E7-CD1D-44B0-BD98-2AAA95121409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36895-3FAF-4F01-AF12-2AA13CFBA1BF}"/>
              </a:ext>
            </a:extLst>
          </p:cNvPr>
          <p:cNvSpPr txBox="1"/>
          <p:nvPr/>
        </p:nvSpPr>
        <p:spPr>
          <a:xfrm>
            <a:off x="5830542" y="150226"/>
            <a:ext cx="1218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 정보 수정 페이지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7E8115-06AD-4C03-8B09-0F1785D8584D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김성원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AE08DB-7842-4FFE-94CC-B51F392604AE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604CFA-3282-4A0C-9B94-3D60F302DC2C}"/>
              </a:ext>
            </a:extLst>
          </p:cNvPr>
          <p:cNvSpPr txBox="1"/>
          <p:nvPr/>
        </p:nvSpPr>
        <p:spPr>
          <a:xfrm>
            <a:off x="1403114" y="365670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editProfile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9835A9-F685-4074-B5E7-7823E9D4AC0E}"/>
              </a:ext>
            </a:extLst>
          </p:cNvPr>
          <p:cNvSpPr txBox="1"/>
          <p:nvPr/>
        </p:nvSpPr>
        <p:spPr>
          <a:xfrm>
            <a:off x="5864984" y="365670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#I-2-1</a:t>
            </a:r>
            <a:endParaRPr lang="ko-KR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66B883-9B6C-4D3C-9625-97AF0FFCD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7" y="690231"/>
            <a:ext cx="8788200" cy="586773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2577EBB-8776-414F-AC14-246054BE56D9}"/>
              </a:ext>
            </a:extLst>
          </p:cNvPr>
          <p:cNvGrpSpPr/>
          <p:nvPr/>
        </p:nvGrpSpPr>
        <p:grpSpPr>
          <a:xfrm>
            <a:off x="3718560" y="1323557"/>
            <a:ext cx="1419497" cy="426867"/>
            <a:chOff x="3344091" y="1541416"/>
            <a:chExt cx="1419497" cy="42686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32E14D8-C74D-44BF-9195-70CEEC19B442}"/>
                </a:ext>
              </a:extLst>
            </p:cNvPr>
            <p:cNvSpPr/>
            <p:nvPr/>
          </p:nvSpPr>
          <p:spPr>
            <a:xfrm>
              <a:off x="3444240" y="1637211"/>
              <a:ext cx="1319348" cy="33107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C8D5EE6-9E5B-4779-A137-29F110A4CAB8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1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161B3E-31B5-4484-B924-6B03472CE9BD}"/>
              </a:ext>
            </a:extLst>
          </p:cNvPr>
          <p:cNvGrpSpPr/>
          <p:nvPr/>
        </p:nvGrpSpPr>
        <p:grpSpPr>
          <a:xfrm>
            <a:off x="4523865" y="1836611"/>
            <a:ext cx="1811119" cy="1519525"/>
            <a:chOff x="3344091" y="1541416"/>
            <a:chExt cx="1811119" cy="151952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BE79D47-25CF-4C1C-932B-E6003E3626FC}"/>
                </a:ext>
              </a:extLst>
            </p:cNvPr>
            <p:cNvSpPr/>
            <p:nvPr/>
          </p:nvSpPr>
          <p:spPr>
            <a:xfrm>
              <a:off x="3444240" y="1564346"/>
              <a:ext cx="1710970" cy="149659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DAEC23F-6ED2-4132-9C5F-B269FDF56BE1}"/>
                </a:ext>
              </a:extLst>
            </p:cNvPr>
            <p:cNvSpPr/>
            <p:nvPr/>
          </p:nvSpPr>
          <p:spPr>
            <a:xfrm>
              <a:off x="3344091" y="1541416"/>
              <a:ext cx="200298" cy="191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1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6210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7CA8"/>
            </a:gs>
            <a:gs pos="60000">
              <a:srgbClr val="0099CC"/>
            </a:gs>
            <a:gs pos="100000">
              <a:srgbClr val="00A1DA"/>
            </a:gs>
          </a:gsLst>
          <a:lin ang="16200000" scaled="1"/>
          <a:tileRect/>
        </a:gradFill>
        <a:ln w="9525">
          <a:noFill/>
        </a:ln>
      </a:spPr>
      <a:bodyPr wrap="none" rtlCol="0" anchor="ctr"/>
      <a:lstStyle>
        <a:defPPr algn="ctr">
          <a:defRPr sz="1400" b="1" dirty="0" smtClean="0">
            <a:latin typeface="나눔고딕" pitchFamily="50" charset="-127"/>
            <a:ea typeface="나눔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bg1"/>
        </a:solidFill>
      </a:spPr>
      <a:bodyPr wrap="none" rtlCol="0">
        <a:spAutoFit/>
      </a:bodyPr>
      <a:lstStyle>
        <a:defPPr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12028</TotalTime>
  <Words>646</Words>
  <Application>Microsoft Office PowerPoint</Application>
  <PresentationFormat>와이드스크린</PresentationFormat>
  <Paragraphs>262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나눔고딕</vt:lpstr>
      <vt:lpstr>돋움</vt:lpstr>
      <vt:lpstr>맑은 고딕</vt:lpstr>
      <vt:lpstr>Arial</vt:lpstr>
      <vt:lpstr>Calibri</vt:lpstr>
      <vt:lpstr>Calibri Light</vt:lpstr>
      <vt:lpstr>1_Office 테마</vt:lpstr>
      <vt:lpstr>5_디자인 사용자 지정</vt:lpstr>
      <vt:lpstr>디자인 사용자 지정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배율미</dc:creator>
  <cp:lastModifiedBy>USER</cp:lastModifiedBy>
  <cp:revision>2846</cp:revision>
  <cp:lastPrinted>2019-03-04T02:00:25Z</cp:lastPrinted>
  <dcterms:created xsi:type="dcterms:W3CDTF">2017-06-20T01:28:00Z</dcterms:created>
  <dcterms:modified xsi:type="dcterms:W3CDTF">2020-07-08T05:06:21Z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