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2"/>
    <p:sldMasterId id="2147483663" r:id="rId3"/>
    <p:sldMasterId id="2147483668" r:id="rId4"/>
  </p:sldMasterIdLst>
  <p:notesMasterIdLst>
    <p:notesMasterId r:id="rId33"/>
  </p:notesMasterIdLst>
  <p:handoutMasterIdLst>
    <p:handoutMasterId r:id="rId34"/>
  </p:handoutMasterIdLst>
  <p:sldIdLst>
    <p:sldId id="256" r:id="rId5"/>
    <p:sldId id="766" r:id="rId6"/>
    <p:sldId id="747" r:id="rId7"/>
    <p:sldId id="775" r:id="rId8"/>
    <p:sldId id="774" r:id="rId9"/>
    <p:sldId id="776" r:id="rId10"/>
    <p:sldId id="777" r:id="rId11"/>
    <p:sldId id="786" r:id="rId12"/>
    <p:sldId id="791" r:id="rId13"/>
    <p:sldId id="778" r:id="rId14"/>
    <p:sldId id="779" r:id="rId15"/>
    <p:sldId id="780" r:id="rId16"/>
    <p:sldId id="787" r:id="rId17"/>
    <p:sldId id="788" r:id="rId18"/>
    <p:sldId id="789" r:id="rId19"/>
    <p:sldId id="790" r:id="rId20"/>
    <p:sldId id="782" r:id="rId21"/>
    <p:sldId id="783" r:id="rId22"/>
    <p:sldId id="784" r:id="rId23"/>
    <p:sldId id="785" r:id="rId24"/>
    <p:sldId id="773" r:id="rId25"/>
    <p:sldId id="744" r:id="rId26"/>
    <p:sldId id="767" r:id="rId27"/>
    <p:sldId id="768" r:id="rId28"/>
    <p:sldId id="769" r:id="rId29"/>
    <p:sldId id="770" r:id="rId30"/>
    <p:sldId id="771" r:id="rId31"/>
    <p:sldId id="772" r:id="rId3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3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NXT_05" initials="P" lastIdx="1" clrIdx="0">
    <p:extLst>
      <p:ext uri="{19B8F6BF-5375-455C-9EA6-DF929625EA0E}">
        <p15:presenceInfo xmlns:p15="http://schemas.microsoft.com/office/powerpoint/2012/main" userId="PNXT_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F9EFC3"/>
    <a:srgbClr val="953735"/>
    <a:srgbClr val="CCCCCC"/>
    <a:srgbClr val="E8EAEB"/>
    <a:srgbClr val="7F7F7F"/>
    <a:srgbClr val="EDEEEF"/>
    <a:srgbClr val="14B9D3"/>
    <a:srgbClr val="F6F6F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5996" autoAdjust="0"/>
  </p:normalViewPr>
  <p:slideViewPr>
    <p:cSldViewPr snapToGrid="0" showGuides="1">
      <p:cViewPr varScale="1">
        <p:scale>
          <a:sx n="110" d="100"/>
          <a:sy n="110" d="100"/>
        </p:scale>
        <p:origin x="870" y="96"/>
      </p:cViewPr>
      <p:guideLst>
        <p:guide orient="horz" pos="4273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FCD1-1E6D-4BB5-8737-184BA1FF7101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F58E-13F2-48E1-BADE-DD437B6CAF9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71382" y="4777365"/>
            <a:ext cx="6429115" cy="50088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-569913" y="139700"/>
            <a:ext cx="7912101" cy="445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3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3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09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45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2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pattFill prst="pct3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063289" y="2324259"/>
            <a:ext cx="9001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838201" y="2699657"/>
            <a:ext cx="0" cy="574766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834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086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2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40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85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404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E6ABBBFD-B8A0-4B4A-BEAF-90571AFB51C8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  <p:cxnSp>
        <p:nvCxnSpPr>
          <p:cNvPr id="5" name="직선 연결선 9">
            <a:extLst>
              <a:ext uri="{FF2B5EF4-FFF2-40B4-BE49-F238E27FC236}">
                <a16:creationId xmlns:a16="http://schemas.microsoft.com/office/drawing/2014/main" id="{A4CA80EC-AD8E-4973-A3A2-E42EFBB1AA5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" y="428625"/>
            <a:ext cx="12192000" cy="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723362-33F0-4D1C-B925-869EB161E46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361" y="6597650"/>
            <a:ext cx="11871569" cy="1588"/>
          </a:xfrm>
          <a:prstGeom prst="lin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37844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434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884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3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9"/>
          <p:cNvCxnSpPr>
            <a:cxnSpLocks noChangeShapeType="1"/>
          </p:cNvCxnSpPr>
          <p:nvPr userDrawn="1"/>
        </p:nvCxnSpPr>
        <p:spPr bwMode="auto">
          <a:xfrm>
            <a:off x="6" y="428625"/>
            <a:ext cx="12192000" cy="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E6ABBBFD-B8A0-4B4A-BEAF-90571AFB51C8}" type="slidenum">
              <a:rPr lang="ko-KR" altLang="en-US" dirty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8" name="직선 연결선 7"/>
          <p:cNvCxnSpPr>
            <a:cxnSpLocks noChangeShapeType="1"/>
          </p:cNvCxnSpPr>
          <p:nvPr userDrawn="1"/>
        </p:nvCxnSpPr>
        <p:spPr bwMode="auto">
          <a:xfrm>
            <a:off x="154361" y="6597650"/>
            <a:ext cx="11871569" cy="1588"/>
          </a:xfrm>
          <a:prstGeom prst="lin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10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2"/>
          <p:cNvSpPr>
            <a:spLocks noGrp="1"/>
          </p:cNvSpPr>
          <p:nvPr userDrawn="1">
            <p:ph type="sldNum" sz="quarter" idx="10"/>
          </p:nvPr>
        </p:nvSpPr>
        <p:spPr bwMode="auto">
          <a:xfrm>
            <a:off x="4663831" y="6656399"/>
            <a:ext cx="2844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F7245-B644-4123-8BB0-39D936EDAA2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3509" y="301220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E6696-56A6-45E8-9583-812D59C69A8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3509" y="6545266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1376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0EAEF0-4D18-49C4-B228-6723387FD13C}"/>
              </a:ext>
            </a:extLst>
          </p:cNvPr>
          <p:cNvSpPr/>
          <p:nvPr userDrawn="1"/>
        </p:nvSpPr>
        <p:spPr>
          <a:xfrm>
            <a:off x="0" y="640080"/>
            <a:ext cx="9058316" cy="608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A019-E58A-4C3A-8994-790E730FCA23}"/>
              </a:ext>
            </a:extLst>
          </p:cNvPr>
          <p:cNvSpPr/>
          <p:nvPr userDrawn="1"/>
        </p:nvSpPr>
        <p:spPr>
          <a:xfrm>
            <a:off x="9095403" y="640080"/>
            <a:ext cx="3018159" cy="608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EBDBF1D9-6A32-497A-A93A-48BD201D5E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18838" y="685800"/>
            <a:ext cx="3807087" cy="591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7A9DA6D-1337-4782-AC3B-ED6C380EF4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540" y="682625"/>
            <a:ext cx="7925759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F8E6EAC9-F8F8-45F2-90C5-A94FF9E72994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44CE7E-F890-41BC-B0FD-E6398873203B}"/>
              </a:ext>
            </a:extLst>
          </p:cNvPr>
          <p:cNvSpPr/>
          <p:nvPr userDrawn="1"/>
        </p:nvSpPr>
        <p:spPr>
          <a:xfrm>
            <a:off x="-1" y="640080"/>
            <a:ext cx="12082869" cy="608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20B9620-7826-4F79-BB7B-B6B81E9346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69988" y="685800"/>
            <a:ext cx="6855937" cy="591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09BABDE1-3F8B-460F-8976-4A78C21DB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540" y="682625"/>
            <a:ext cx="4876906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7F9D8CCE-011E-4A8B-94E6-1BEC2443BD09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3486E645-0859-442C-952E-F7DF5ED4B832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4663831" y="6656399"/>
            <a:ext cx="2844800" cy="14287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5BE36D65-6398-4084-BEA9-F67596B5EB31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2">
            <a:extLst>
              <a:ext uri="{FF2B5EF4-FFF2-40B4-BE49-F238E27FC236}">
                <a16:creationId xmlns:a16="http://schemas.microsoft.com/office/drawing/2014/main" id="{A0A031D4-6FA9-4266-B1AB-5F1202A69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BEE5381B-04EC-4EA3-903F-19AAEE71E01D}" type="slidenum">
              <a:rPr lang="ko-KR" altLang="en-US" dirty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46540" y="682625"/>
            <a:ext cx="8890000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9145955" y="685800"/>
            <a:ext cx="2879969" cy="591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BEE5381B-04EC-4EA3-903F-19AAEE71E01D}" type="slidenum">
              <a:rPr lang="ko-KR" altLang="en-US" dirty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00675"/>
              </p:ext>
            </p:extLst>
          </p:nvPr>
        </p:nvGraphicFramePr>
        <p:xfrm>
          <a:off x="154354" y="142852"/>
          <a:ext cx="8884137" cy="431024"/>
        </p:xfrm>
        <a:graphic>
          <a:graphicData uri="http://schemas.openxmlformats.org/drawingml/2006/table">
            <a:tbl>
              <a:tblPr/>
              <a:tblGrid>
                <a:gridCol w="123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(Location)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69708"/>
              </p:ext>
            </p:extLst>
          </p:nvPr>
        </p:nvGraphicFramePr>
        <p:xfrm>
          <a:off x="9145955" y="142886"/>
          <a:ext cx="2879970" cy="428625"/>
        </p:xfrm>
        <a:graphic>
          <a:graphicData uri="http://schemas.openxmlformats.org/drawingml/2006/table">
            <a:tbl>
              <a:tblPr/>
              <a:tblGrid>
                <a:gridCol w="90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94" r:id="rId9"/>
    <p:sldLayoutId id="2147483695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46539" y="682625"/>
            <a:ext cx="11879385" cy="591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4663831" y="6656399"/>
            <a:ext cx="2844800" cy="142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fld id="{60714AA0-48C6-4034-8D9F-04D46AB8EBF3}" type="slidenum">
              <a:rPr lang="ko-KR" altLang="en-US" dirty="0" smtClean="0"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22965"/>
              </p:ext>
            </p:extLst>
          </p:nvPr>
        </p:nvGraphicFramePr>
        <p:xfrm>
          <a:off x="154354" y="142852"/>
          <a:ext cx="8884137" cy="431024"/>
        </p:xfrm>
        <a:graphic>
          <a:graphicData uri="http://schemas.openxmlformats.org/drawingml/2006/table">
            <a:tbl>
              <a:tblPr/>
              <a:tblGrid>
                <a:gridCol w="123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(Location)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4" marB="4565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145955" y="142886"/>
          <a:ext cx="2879970" cy="428625"/>
        </p:xfrm>
        <a:graphic>
          <a:graphicData uri="http://schemas.openxmlformats.org/drawingml/2006/table">
            <a:tbl>
              <a:tblPr/>
              <a:tblGrid>
                <a:gridCol w="90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271" marR="56271" marT="45652" marB="4565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9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</a:t>
            </a:r>
            <a:fld id="{BEE5381B-04EC-4EA3-903F-19AAEE71E01D}" type="slidenum">
              <a:rPr lang="ko-KR" altLang="en-US" smtClean="0"/>
              <a:t>‹#›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4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2"/>
          <p:cNvSpPr txBox="1"/>
          <p:nvPr/>
        </p:nvSpPr>
        <p:spPr bwMode="auto">
          <a:xfrm>
            <a:off x="4932363" y="6150374"/>
            <a:ext cx="23114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742950" indent="-28575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1143000" indent="-22860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600200" indent="-22860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2057400" indent="-228600" algn="l" defTabSz="457200" rtl="0" eaLnBrk="1" latinLnBrk="0" hangingPunct="1"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fld id="{D64F2C4B-8F9A-4F49-A9BF-BDB40BE0E0F9}" type="slidenum"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>
            <a:cxnSpLocks noChangeShapeType="1"/>
          </p:cNvCxnSpPr>
          <p:nvPr/>
        </p:nvCxnSpPr>
        <p:spPr bwMode="auto">
          <a:xfrm>
            <a:off x="313509" y="301220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FC9B53-6981-4158-B2D0-F54AD1132A4B}"/>
              </a:ext>
            </a:extLst>
          </p:cNvPr>
          <p:cNvSpPr txBox="1"/>
          <p:nvPr/>
        </p:nvSpPr>
        <p:spPr>
          <a:xfrm>
            <a:off x="9701349" y="2892449"/>
            <a:ext cx="215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코딩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51D61D-D4EB-4587-A469-1D783FA6CBD5}"/>
              </a:ext>
            </a:extLst>
          </p:cNvPr>
          <p:cNvSpPr/>
          <p:nvPr/>
        </p:nvSpPr>
        <p:spPr>
          <a:xfrm>
            <a:off x="313509" y="3429000"/>
            <a:ext cx="11547565" cy="263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530E9D-2C12-4712-ACD6-9F5643F4A8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509" y="6545266"/>
            <a:ext cx="1154756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6409C9-135E-4872-B3B7-D8C7628FE39E}"/>
              </a:ext>
            </a:extLst>
          </p:cNvPr>
          <p:cNvSpPr txBox="1"/>
          <p:nvPr/>
        </p:nvSpPr>
        <p:spPr>
          <a:xfrm>
            <a:off x="313509" y="3823063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스토리보드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1F76B-2BBA-4620-AACF-78DF32E9B890}"/>
              </a:ext>
            </a:extLst>
          </p:cNvPr>
          <p:cNvSpPr txBox="1"/>
          <p:nvPr/>
        </p:nvSpPr>
        <p:spPr>
          <a:xfrm>
            <a:off x="313509" y="5495928"/>
            <a:ext cx="32191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PM – </a:t>
            </a:r>
            <a:r>
              <a:rPr lang="ko-KR" altLang="en-US" dirty="0"/>
              <a:t>김성원</a:t>
            </a:r>
            <a:endParaRPr lang="en-US" altLang="ko-KR" dirty="0"/>
          </a:p>
          <a:p>
            <a:r>
              <a:rPr lang="en-US" altLang="ko-KR" dirty="0"/>
              <a:t>PL – </a:t>
            </a:r>
            <a:r>
              <a:rPr lang="ko-KR" altLang="en-US" dirty="0" err="1"/>
              <a:t>고은진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– </a:t>
            </a:r>
            <a:r>
              <a:rPr lang="ko-KR" altLang="en-US" dirty="0"/>
              <a:t>이인아 </a:t>
            </a:r>
            <a:r>
              <a:rPr lang="en-US" altLang="ko-KR" dirty="0"/>
              <a:t>, </a:t>
            </a:r>
            <a:r>
              <a:rPr lang="ko-KR" altLang="en-US" dirty="0"/>
              <a:t>정찬화</a:t>
            </a:r>
            <a:r>
              <a:rPr lang="en-US" altLang="ko-KR" dirty="0"/>
              <a:t>, </a:t>
            </a:r>
            <a:r>
              <a:rPr lang="ko-KR" altLang="en-US" dirty="0" err="1"/>
              <a:t>정찬웅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EBAB550-3E16-45CA-B37B-AF96A1435365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20D44-13F9-43AC-8AB9-31BDA4E110F9}"/>
              </a:ext>
            </a:extLst>
          </p:cNvPr>
          <p:cNvSpPr txBox="1"/>
          <p:nvPr/>
        </p:nvSpPr>
        <p:spPr>
          <a:xfrm>
            <a:off x="5830542" y="15022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공지사항게시판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665C4C-E43B-48A1-8B30-A9DA01AAD8A7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60F1E6-633E-4E71-B812-6F308903D164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FDD0A2-A6CB-4733-8599-494345F5AA1D}"/>
              </a:ext>
            </a:extLst>
          </p:cNvPr>
          <p:cNvSpPr txBox="1"/>
          <p:nvPr/>
        </p:nvSpPr>
        <p:spPr>
          <a:xfrm>
            <a:off x="1403114" y="365670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board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38740-479D-40EA-B0CF-B42FA99A4702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#6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24F44A-5D37-48D8-A3F9-4277EE354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47"/>
          <a:stretch/>
        </p:blipFill>
        <p:spPr>
          <a:xfrm>
            <a:off x="407316" y="796558"/>
            <a:ext cx="6498581" cy="55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DF8D30-BDE7-47D6-897A-847B1EACC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6" b="63810"/>
          <a:stretch/>
        </p:blipFill>
        <p:spPr>
          <a:xfrm>
            <a:off x="374882" y="1314993"/>
            <a:ext cx="8105720" cy="48593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71B89-62CA-4CF8-845C-7847167DA5E8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3AB18-F26A-4533-83E8-34E0DA542035}"/>
              </a:ext>
            </a:extLst>
          </p:cNvPr>
          <p:cNvSpPr txBox="1"/>
          <p:nvPr/>
        </p:nvSpPr>
        <p:spPr>
          <a:xfrm>
            <a:off x="5830542" y="15022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공지사항상세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20EA1-ADFD-4FF6-8D5A-58659D338892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정찬화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74CDF-CDB0-44EA-9718-6771A49F6DDB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7393-5BE1-4E31-8CCA-49EDF68F20D7}"/>
              </a:ext>
            </a:extLst>
          </p:cNvPr>
          <p:cNvSpPr txBox="1"/>
          <p:nvPr/>
        </p:nvSpPr>
        <p:spPr>
          <a:xfrm>
            <a:off x="1403114" y="365670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BoardGet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6F7BE-1DF6-4AAA-BACA-A3B3F8B26F73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627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64B1018-4F4F-4694-AB2B-2EFC2A0EEC5C}"/>
              </a:ext>
            </a:extLst>
          </p:cNvPr>
          <p:cNvGrpSpPr/>
          <p:nvPr/>
        </p:nvGrpSpPr>
        <p:grpSpPr>
          <a:xfrm>
            <a:off x="255898" y="766358"/>
            <a:ext cx="4203015" cy="5700828"/>
            <a:chOff x="255898" y="705395"/>
            <a:chExt cx="4203015" cy="570082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9A77841-EFC5-4993-8D50-02C08BA07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07" y="705395"/>
              <a:ext cx="4185473" cy="285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37FC3AA-6E8C-4093-9F6F-0218351583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9"/>
            <a:stretch/>
          </p:blipFill>
          <p:spPr bwMode="auto">
            <a:xfrm>
              <a:off x="255898" y="3555809"/>
              <a:ext cx="4203015" cy="285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B62739-F81B-4A2B-AF69-EA581F53C9C5}"/>
              </a:ext>
            </a:extLst>
          </p:cNvPr>
          <p:cNvSpPr/>
          <p:nvPr/>
        </p:nvSpPr>
        <p:spPr>
          <a:xfrm>
            <a:off x="483711" y="1224185"/>
            <a:ext cx="583089" cy="34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47076B-CCCB-41F7-914F-247BEA65750F}"/>
              </a:ext>
            </a:extLst>
          </p:cNvPr>
          <p:cNvSpPr/>
          <p:nvPr/>
        </p:nvSpPr>
        <p:spPr>
          <a:xfrm>
            <a:off x="358075" y="1163225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62DD7D-2BA5-49FF-B2DB-223DDEB4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5833"/>
              </p:ext>
            </p:extLst>
          </p:nvPr>
        </p:nvGraphicFramePr>
        <p:xfrm>
          <a:off x="9153525" y="690231"/>
          <a:ext cx="2876126" cy="433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지식공유참여 버튼 클릭 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메인페이지로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이동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강사 권한 부여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B1125EB-E97E-47F9-9971-5B4C4CF8ACE2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97EE0-7B02-45C9-A50B-AF0588BFE482}"/>
              </a:ext>
            </a:extLst>
          </p:cNvPr>
          <p:cNvSpPr txBox="1"/>
          <p:nvPr/>
        </p:nvSpPr>
        <p:spPr>
          <a:xfrm>
            <a:off x="5830542" y="150226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지식 공유 참여 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37AD7-C94E-4111-9685-571008EB003F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7A99C6-1C53-49AD-B28F-378ECD3B2FB4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CF675-58B8-4810-8FA3-610DB2DFB3E8}"/>
              </a:ext>
            </a:extLst>
          </p:cNvPr>
          <p:cNvSpPr txBox="1"/>
          <p:nvPr/>
        </p:nvSpPr>
        <p:spPr>
          <a:xfrm>
            <a:off x="1403114" y="36567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applyTeacher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2DEA53-9061-4202-8EF6-EF028E02E28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1220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2C71B89-62CA-4CF8-845C-7847167DA5E8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3AB18-F26A-4533-83E8-34E0DA542035}"/>
              </a:ext>
            </a:extLst>
          </p:cNvPr>
          <p:cNvSpPr txBox="1"/>
          <p:nvPr/>
        </p:nvSpPr>
        <p:spPr>
          <a:xfrm>
            <a:off x="5830542" y="150226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강사관리 페이지</a:t>
            </a:r>
            <a:r>
              <a:rPr lang="en-US" altLang="ko-KR" sz="800" dirty="0"/>
              <a:t>(T-1)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20EA1-ADFD-4FF6-8D5A-58659D338892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정찬화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74CDF-CDB0-44EA-9718-6771A49F6DDB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7393-5BE1-4E31-8CCA-49EDF68F20D7}"/>
              </a:ext>
            </a:extLst>
          </p:cNvPr>
          <p:cNvSpPr txBox="1"/>
          <p:nvPr/>
        </p:nvSpPr>
        <p:spPr>
          <a:xfrm>
            <a:off x="1403114" y="365670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????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6F7BE-1DF6-4AAA-BACA-A3B3F8B26F73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#6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076D1D-60E4-4ABA-BCC8-414DCA279A1F}"/>
              </a:ext>
            </a:extLst>
          </p:cNvPr>
          <p:cNvSpPr/>
          <p:nvPr/>
        </p:nvSpPr>
        <p:spPr>
          <a:xfrm>
            <a:off x="736260" y="3083465"/>
            <a:ext cx="2067900" cy="1270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BBDFE4-32DB-4A8D-8686-0836D2A682EE}"/>
              </a:ext>
            </a:extLst>
          </p:cNvPr>
          <p:cNvSpPr/>
          <p:nvPr/>
        </p:nvSpPr>
        <p:spPr>
          <a:xfrm>
            <a:off x="658202" y="3007222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0160C-7A94-4DB0-8E97-6757F9EB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6" y="689072"/>
            <a:ext cx="9591852" cy="5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7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2C71B89-62CA-4CF8-845C-7847167DA5E8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3AB18-F26A-4533-83E8-34E0DA542035}"/>
              </a:ext>
            </a:extLst>
          </p:cNvPr>
          <p:cNvSpPr txBox="1"/>
          <p:nvPr/>
        </p:nvSpPr>
        <p:spPr>
          <a:xfrm>
            <a:off x="5830542" y="150226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강사관리 페이지</a:t>
            </a:r>
            <a:r>
              <a:rPr lang="en-US" altLang="ko-KR" sz="800" dirty="0"/>
              <a:t>(T-2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20EA1-ADFD-4FF6-8D5A-58659D338892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정찬화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74CDF-CDB0-44EA-9718-6771A49F6DDB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7393-5BE1-4E31-8CCA-49EDF68F20D7}"/>
              </a:ext>
            </a:extLst>
          </p:cNvPr>
          <p:cNvSpPr txBox="1"/>
          <p:nvPr/>
        </p:nvSpPr>
        <p:spPr>
          <a:xfrm>
            <a:off x="1403114" y="365670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BoardGet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6F7BE-1DF6-4AAA-BACA-A3B3F8B26F73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#6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C0B85-49FB-4E16-BD6E-99819A50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9" y="705878"/>
            <a:ext cx="7984342" cy="58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2C71B89-62CA-4CF8-845C-7847167DA5E8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20EA1-ADFD-4FF6-8D5A-58659D338892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정찬화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74CDF-CDB0-44EA-9718-6771A49F6DDB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7393-5BE1-4E31-8CCA-49EDF68F20D7}"/>
              </a:ext>
            </a:extLst>
          </p:cNvPr>
          <p:cNvSpPr txBox="1"/>
          <p:nvPr/>
        </p:nvSpPr>
        <p:spPr>
          <a:xfrm>
            <a:off x="1403114" y="365670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BoardGet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6F7BE-1DF6-4AAA-BACA-A3B3F8B26F73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#6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09B2F-45DB-471D-A41B-475148CEB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0" y="736826"/>
            <a:ext cx="10168806" cy="58468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D29AE1-7374-48AF-BB4F-8E5987F691F0}"/>
              </a:ext>
            </a:extLst>
          </p:cNvPr>
          <p:cNvSpPr txBox="1"/>
          <p:nvPr/>
        </p:nvSpPr>
        <p:spPr>
          <a:xfrm>
            <a:off x="5864578" y="166599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강사관리 페이지</a:t>
            </a:r>
            <a:r>
              <a:rPr lang="en-US" altLang="ko-KR" sz="800" dirty="0"/>
              <a:t>(T-3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391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2C71B89-62CA-4CF8-845C-7847167DA5E8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20EA1-ADFD-4FF6-8D5A-58659D338892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정찬화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74CDF-CDB0-44EA-9718-6771A49F6DDB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7393-5BE1-4E31-8CCA-49EDF68F20D7}"/>
              </a:ext>
            </a:extLst>
          </p:cNvPr>
          <p:cNvSpPr txBox="1"/>
          <p:nvPr/>
        </p:nvSpPr>
        <p:spPr>
          <a:xfrm>
            <a:off x="1403114" y="365670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BoardGet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6F7BE-1DF6-4AAA-BACA-A3B3F8B26F73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#6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341B9-4D9A-4612-9953-351445894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" y="757963"/>
            <a:ext cx="10106025" cy="58196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C969C8-9058-486C-85E3-6144AE60CB03}"/>
              </a:ext>
            </a:extLst>
          </p:cNvPr>
          <p:cNvSpPr txBox="1"/>
          <p:nvPr/>
        </p:nvSpPr>
        <p:spPr>
          <a:xfrm>
            <a:off x="5830542" y="150226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강사관리 페이지</a:t>
            </a:r>
            <a:r>
              <a:rPr lang="en-US" altLang="ko-KR" sz="800" dirty="0"/>
              <a:t>(T-4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04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7839E5B-363B-429C-9736-1771CE9297A6}"/>
              </a:ext>
            </a:extLst>
          </p:cNvPr>
          <p:cNvGrpSpPr/>
          <p:nvPr/>
        </p:nvGrpSpPr>
        <p:grpSpPr>
          <a:xfrm>
            <a:off x="761538" y="1073425"/>
            <a:ext cx="7618243" cy="5203461"/>
            <a:chOff x="999262" y="1874089"/>
            <a:chExt cx="6761439" cy="4618241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AE72D89-1CE0-48F7-995D-6F8C93D00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262" y="1874089"/>
              <a:ext cx="6761439" cy="461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A9560C-AEC2-4627-8F06-7820CB6E4517}"/>
                </a:ext>
              </a:extLst>
            </p:cNvPr>
            <p:cNvSpPr/>
            <p:nvPr/>
          </p:nvSpPr>
          <p:spPr>
            <a:xfrm>
              <a:off x="3171826" y="4467225"/>
              <a:ext cx="2381250" cy="2890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FA7E9B3-6714-4738-9ED2-C9CDE8E8C450}"/>
                </a:ext>
              </a:extLst>
            </p:cNvPr>
            <p:cNvSpPr/>
            <p:nvPr/>
          </p:nvSpPr>
          <p:spPr>
            <a:xfrm>
              <a:off x="3091628" y="4390982"/>
              <a:ext cx="156116" cy="1524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9FD108-67FD-4837-947B-18F14B22C19F}"/>
                </a:ext>
              </a:extLst>
            </p:cNvPr>
            <p:cNvSpPr/>
            <p:nvPr/>
          </p:nvSpPr>
          <p:spPr>
            <a:xfrm>
              <a:off x="4021740" y="5083890"/>
              <a:ext cx="707423" cy="152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65D280B-5AB0-40AE-8F3B-4655284BB26D}"/>
                </a:ext>
              </a:extLst>
            </p:cNvPr>
            <p:cNvSpPr/>
            <p:nvPr/>
          </p:nvSpPr>
          <p:spPr>
            <a:xfrm>
              <a:off x="3902361" y="5145794"/>
              <a:ext cx="156116" cy="1524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</a:t>
              </a:r>
              <a:endParaRPr lang="ko-KR" altLang="en-US" sz="105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BD8CCE-938E-4E8B-9918-E6AA33217975}"/>
                </a:ext>
              </a:extLst>
            </p:cNvPr>
            <p:cNvSpPr/>
            <p:nvPr/>
          </p:nvSpPr>
          <p:spPr>
            <a:xfrm>
              <a:off x="4038600" y="5471811"/>
              <a:ext cx="690563" cy="152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BEAA56-E419-48A7-9282-80B27F6C0122}"/>
                </a:ext>
              </a:extLst>
            </p:cNvPr>
            <p:cNvSpPr/>
            <p:nvPr/>
          </p:nvSpPr>
          <p:spPr>
            <a:xfrm>
              <a:off x="3958402" y="5548054"/>
              <a:ext cx="156116" cy="1524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3</a:t>
              </a:r>
              <a:endParaRPr lang="ko-KR" altLang="en-US" sz="1050" dirty="0"/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3067B0C-BB11-45C9-BC99-78FD7B441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15297"/>
              </p:ext>
            </p:extLst>
          </p:nvPr>
        </p:nvGraphicFramePr>
        <p:xfrm>
          <a:off x="9153525" y="690231"/>
          <a:ext cx="2876126" cy="1180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이메일과 패스워드 입력 후 로그인 버튼 클릭 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메인페이지로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찾기 클릭 시 비밀번호 찾기 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회원가입하기 클릭 시 회원가입페이지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10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56CD532-5CDF-48D9-BCC6-AFF9CA64ADDB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85086-680F-488B-9630-C3F991467160}"/>
              </a:ext>
            </a:extLst>
          </p:cNvPr>
          <p:cNvSpPr txBox="1"/>
          <p:nvPr/>
        </p:nvSpPr>
        <p:spPr>
          <a:xfrm>
            <a:off x="5830542" y="15022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로그인페이지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BEF2FD-7BB1-4327-AD30-4612953E4AA7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FBD5C-D2EC-44A9-A963-43931998AF23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7F453A-AFBA-4E61-A44E-5DFAB032EB5A}"/>
              </a:ext>
            </a:extLst>
          </p:cNvPr>
          <p:cNvSpPr txBox="1"/>
          <p:nvPr/>
        </p:nvSpPr>
        <p:spPr>
          <a:xfrm>
            <a:off x="1403114" y="365670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login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869321-358E-4E27-ACD3-4594F9E111F0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111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1E738E8-EA77-4A14-A33D-6EED5D96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7" y="862149"/>
            <a:ext cx="8111431" cy="55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57192F-DEE6-4B7A-96EE-E809042BE551}"/>
              </a:ext>
            </a:extLst>
          </p:cNvPr>
          <p:cNvSpPr/>
          <p:nvPr/>
        </p:nvSpPr>
        <p:spPr>
          <a:xfrm>
            <a:off x="3000402" y="4308670"/>
            <a:ext cx="3156558" cy="38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F05654-62C2-4337-97C9-E9CD42EBB960}"/>
              </a:ext>
            </a:extLst>
          </p:cNvPr>
          <p:cNvSpPr/>
          <p:nvPr/>
        </p:nvSpPr>
        <p:spPr>
          <a:xfrm>
            <a:off x="2910041" y="4222766"/>
            <a:ext cx="175899" cy="171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E16278-1FBC-4645-8BBA-4FC7C1F4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06563"/>
              </p:ext>
            </p:extLst>
          </p:nvPr>
        </p:nvGraphicFramePr>
        <p:xfrm>
          <a:off x="9153525" y="690231"/>
          <a:ext cx="2876126" cy="616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재발급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입력된 이메일이 회원테이블에 존재할 경우 해당 이메일로 비밀번호 재발급 페이지 링크 전송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4112F-0BF9-4899-B53D-EA130381C4BB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F2F1E-8CBF-4BF7-8655-B2CAD3000E00}"/>
              </a:ext>
            </a:extLst>
          </p:cNvPr>
          <p:cNvSpPr txBox="1"/>
          <p:nvPr/>
        </p:nvSpPr>
        <p:spPr>
          <a:xfrm>
            <a:off x="5830542" y="15022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비밀번호찾기페이지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BD649-4ADA-416D-A278-7001F39F09DB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EB59C-93DC-443D-9404-BF131D940F86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3EDA9-550F-46F3-A18E-612D251F09B9}"/>
              </a:ext>
            </a:extLst>
          </p:cNvPr>
          <p:cNvSpPr txBox="1"/>
          <p:nvPr/>
        </p:nvSpPr>
        <p:spPr>
          <a:xfrm>
            <a:off x="1403114" y="365670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pwFind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78375-4C17-493F-9276-B82025038345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458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941499-20FC-44C7-A53A-C2F5F879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9" y="817721"/>
            <a:ext cx="8128498" cy="55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942999-7FDE-4DEB-BCCC-FFC42688F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48804"/>
              </p:ext>
            </p:extLst>
          </p:nvPr>
        </p:nvGraphicFramePr>
        <p:xfrm>
          <a:off x="9153525" y="690231"/>
          <a:ext cx="2876126" cy="616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변경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입력된 비밀번호로 회원 테이블</a:t>
                      </a:r>
                      <a:br>
                        <a:rPr lang="ko-KR" altLang="en-US" sz="800" dirty="0"/>
                      </a:b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452CF87-11AE-4CDE-B7FD-445085C2C944}"/>
              </a:ext>
            </a:extLst>
          </p:cNvPr>
          <p:cNvSpPr/>
          <p:nvPr/>
        </p:nvSpPr>
        <p:spPr>
          <a:xfrm>
            <a:off x="3108960" y="3514904"/>
            <a:ext cx="2812869" cy="38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310721-4B26-46DE-973D-30CEAB91125F}"/>
              </a:ext>
            </a:extLst>
          </p:cNvPr>
          <p:cNvSpPr/>
          <p:nvPr/>
        </p:nvSpPr>
        <p:spPr>
          <a:xfrm>
            <a:off x="2962296" y="3429000"/>
            <a:ext cx="175899" cy="171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8F81F-7D35-42D6-B5EB-83E1E3024DE0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FF340-4C6E-4393-8CB0-E81352BBC7F9}"/>
              </a:ext>
            </a:extLst>
          </p:cNvPr>
          <p:cNvSpPr txBox="1"/>
          <p:nvPr/>
        </p:nvSpPr>
        <p:spPr>
          <a:xfrm>
            <a:off x="5830542" y="15022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비밀번호변경페이지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A86C-BBAE-4095-B8EF-AAC4F9E0595C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2031D-4A57-4E09-B53F-1AC57AEC7B2A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866E-A832-40DB-9C0F-BD7377668EB7}"/>
              </a:ext>
            </a:extLst>
          </p:cNvPr>
          <p:cNvSpPr txBox="1"/>
          <p:nvPr/>
        </p:nvSpPr>
        <p:spPr>
          <a:xfrm>
            <a:off x="1403114" y="36567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pwChange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D149B-90C2-497D-A266-828A244988B0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813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FA237-BC21-4C94-A906-E6DECFCFF63F}"/>
              </a:ext>
            </a:extLst>
          </p:cNvPr>
          <p:cNvSpPr txBox="1"/>
          <p:nvPr/>
        </p:nvSpPr>
        <p:spPr>
          <a:xfrm>
            <a:off x="278674" y="48768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Revision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AF27A86-83A4-401C-88E7-9C4F5AE3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35397"/>
              </p:ext>
            </p:extLst>
          </p:nvPr>
        </p:nvGraphicFramePr>
        <p:xfrm>
          <a:off x="278673" y="1050591"/>
          <a:ext cx="115562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47">
                  <a:extLst>
                    <a:ext uri="{9D8B030D-6E8A-4147-A177-3AD203B41FA5}">
                      <a16:colId xmlns:a16="http://schemas.microsoft.com/office/drawing/2014/main" val="236777280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647266188"/>
                    </a:ext>
                  </a:extLst>
                </a:gridCol>
                <a:gridCol w="6174378">
                  <a:extLst>
                    <a:ext uri="{9D8B030D-6E8A-4147-A177-3AD203B41FA5}">
                      <a16:colId xmlns:a16="http://schemas.microsoft.com/office/drawing/2014/main" val="1976487041"/>
                    </a:ext>
                  </a:extLst>
                </a:gridCol>
                <a:gridCol w="1811382">
                  <a:extLst>
                    <a:ext uri="{9D8B030D-6E8A-4147-A177-3AD203B41FA5}">
                      <a16:colId xmlns:a16="http://schemas.microsoft.com/office/drawing/2014/main" val="2867931522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1919196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중요사항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91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20.07.07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스토리보드 취합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최초 작성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고은진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9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47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87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1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BBB1478-1C73-4895-8DB0-EC9AAE77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92" y="775062"/>
            <a:ext cx="8282593" cy="56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31B4AF-BF7C-4E64-9DE5-54EBF729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58850"/>
              </p:ext>
            </p:extLst>
          </p:nvPr>
        </p:nvGraphicFramePr>
        <p:xfrm>
          <a:off x="9153525" y="690231"/>
          <a:ext cx="2876126" cy="616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가입하기 버튼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입력된 속성을 회원 테이블에 등록</a:t>
                      </a:r>
                      <a:br>
                        <a:rPr lang="ko-KR" altLang="en-US" sz="800" dirty="0"/>
                      </a:b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CC38323-0670-4E2D-99F4-7575B4C272E8}"/>
              </a:ext>
            </a:extLst>
          </p:cNvPr>
          <p:cNvSpPr/>
          <p:nvPr/>
        </p:nvSpPr>
        <p:spPr>
          <a:xfrm>
            <a:off x="3048000" y="5195658"/>
            <a:ext cx="2812869" cy="38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E0E4D4-3FEC-4A97-B900-700E63F7DA8E}"/>
              </a:ext>
            </a:extLst>
          </p:cNvPr>
          <p:cNvSpPr/>
          <p:nvPr/>
        </p:nvSpPr>
        <p:spPr>
          <a:xfrm>
            <a:off x="2901336" y="5109754"/>
            <a:ext cx="175899" cy="171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77BDD-3E49-4EAC-A140-89C6864788B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C57CE-05DC-49B4-99C2-7D793F7CA233}"/>
              </a:ext>
            </a:extLst>
          </p:cNvPr>
          <p:cNvSpPr txBox="1"/>
          <p:nvPr/>
        </p:nvSpPr>
        <p:spPr>
          <a:xfrm>
            <a:off x="5830542" y="15022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08742-9FDF-493B-9CA6-6D93ABDA8AE2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62A5E-069A-4906-99FA-F1E18AEED521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91DDA-99C6-4CF0-B53D-EB68BCA363E2}"/>
              </a:ext>
            </a:extLst>
          </p:cNvPr>
          <p:cNvSpPr txBox="1"/>
          <p:nvPr/>
        </p:nvSpPr>
        <p:spPr>
          <a:xfrm>
            <a:off x="1403114" y="365670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enter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9014A-052A-4B29-8017-E676CE621511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1629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A008D2-9B30-4CD3-B48A-23D28D40AD9B}"/>
              </a:ext>
            </a:extLst>
          </p:cNvPr>
          <p:cNvSpPr/>
          <p:nvPr/>
        </p:nvSpPr>
        <p:spPr>
          <a:xfrm>
            <a:off x="142324" y="643890"/>
            <a:ext cx="85179" cy="870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9B4D07-F627-44D1-952B-43FF60E25380}"/>
              </a:ext>
            </a:extLst>
          </p:cNvPr>
          <p:cNvSpPr txBox="1"/>
          <p:nvPr/>
        </p:nvSpPr>
        <p:spPr>
          <a:xfrm>
            <a:off x="278674" y="48768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플로우 차트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3FD6B7-E601-4C65-8756-E7F428EE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02" y="2009775"/>
            <a:ext cx="8715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00AAA6-6805-40ED-9C7C-CCBF02B6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5" y="796558"/>
            <a:ext cx="7449396" cy="5695772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49341"/>
              </p:ext>
            </p:extLst>
          </p:nvPr>
        </p:nvGraphicFramePr>
        <p:xfrm>
          <a:off x="9153525" y="690231"/>
          <a:ext cx="2876126" cy="1256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각 메뉴 클릭 시 해당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바로가기 버튼 클릭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class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dashboard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AdminDashboard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#1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98B44-E9EF-4E9C-B9E6-915A7F66081B}"/>
              </a:ext>
            </a:extLst>
          </p:cNvPr>
          <p:cNvSpPr/>
          <p:nvPr/>
        </p:nvSpPr>
        <p:spPr>
          <a:xfrm>
            <a:off x="1972854" y="4259217"/>
            <a:ext cx="1846217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9674E4-54B8-4BD9-A37A-41B3F4C45A45}"/>
              </a:ext>
            </a:extLst>
          </p:cNvPr>
          <p:cNvSpPr/>
          <p:nvPr/>
        </p:nvSpPr>
        <p:spPr>
          <a:xfrm>
            <a:off x="3640183" y="4442097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E54A74-85EA-414C-BDF8-E670362A40A0}"/>
              </a:ext>
            </a:extLst>
          </p:cNvPr>
          <p:cNvSpPr/>
          <p:nvPr/>
        </p:nvSpPr>
        <p:spPr>
          <a:xfrm>
            <a:off x="1704809" y="846539"/>
            <a:ext cx="5336321" cy="511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DC281B-AA0F-4177-9733-5F63B795BE1B}"/>
              </a:ext>
            </a:extLst>
          </p:cNvPr>
          <p:cNvSpPr/>
          <p:nvPr/>
        </p:nvSpPr>
        <p:spPr>
          <a:xfrm>
            <a:off x="1565472" y="739808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284CE3-166D-46E0-9C12-874DCDBC7A00}"/>
              </a:ext>
            </a:extLst>
          </p:cNvPr>
          <p:cNvSpPr/>
          <p:nvPr/>
        </p:nvSpPr>
        <p:spPr>
          <a:xfrm>
            <a:off x="302918" y="1641507"/>
            <a:ext cx="1401892" cy="1275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31CF727-28BD-4671-8CC4-6E87CD3877A4}"/>
              </a:ext>
            </a:extLst>
          </p:cNvPr>
          <p:cNvSpPr/>
          <p:nvPr/>
        </p:nvSpPr>
        <p:spPr>
          <a:xfrm>
            <a:off x="142845" y="1505410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39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02952"/>
              </p:ext>
            </p:extLst>
          </p:nvPr>
        </p:nvGraphicFramePr>
        <p:xfrm>
          <a:off x="9153525" y="690231"/>
          <a:ext cx="2876126" cy="1950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검색조건으로 구분을 지어서 빠르게 볼 수 있거나 찾을 수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체크박스를 누르면 그 해당하는 체크박스로만 정보가 나옵니다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번호가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페이지당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개씩 나오는 것을 기본으로 설정합니다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삭제아이콘을 클릭하면 해당 회원의 정보가 삭제 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페이징처리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관리자유저페이지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AdminUser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#2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C5969-B334-4C64-B6BC-E87558191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77"/>
          <a:stretch/>
        </p:blipFill>
        <p:spPr>
          <a:xfrm>
            <a:off x="272721" y="796558"/>
            <a:ext cx="7460489" cy="57282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EC0EC81-7E35-4E98-8A6A-8F2548A13F51}"/>
              </a:ext>
            </a:extLst>
          </p:cNvPr>
          <p:cNvSpPr/>
          <p:nvPr/>
        </p:nvSpPr>
        <p:spPr>
          <a:xfrm>
            <a:off x="1844146" y="2392166"/>
            <a:ext cx="1813454" cy="272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2E0327-8B78-4C60-B3C9-8B186D5EA9E9}"/>
              </a:ext>
            </a:extLst>
          </p:cNvPr>
          <p:cNvSpPr/>
          <p:nvPr/>
        </p:nvSpPr>
        <p:spPr>
          <a:xfrm>
            <a:off x="1612590" y="2256069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035E1F-E5AC-47CA-990D-4A6FBAF457ED}"/>
              </a:ext>
            </a:extLst>
          </p:cNvPr>
          <p:cNvSpPr/>
          <p:nvPr/>
        </p:nvSpPr>
        <p:spPr>
          <a:xfrm>
            <a:off x="6962775" y="2392166"/>
            <a:ext cx="631098" cy="272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28673C-366A-4EA5-AD6A-794D3AF0D998}"/>
              </a:ext>
            </a:extLst>
          </p:cNvPr>
          <p:cNvSpPr/>
          <p:nvPr/>
        </p:nvSpPr>
        <p:spPr>
          <a:xfrm>
            <a:off x="6725183" y="2238410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F3B8E-198E-4B56-9DD9-DD0015F073AD}"/>
              </a:ext>
            </a:extLst>
          </p:cNvPr>
          <p:cNvSpPr/>
          <p:nvPr/>
        </p:nvSpPr>
        <p:spPr>
          <a:xfrm>
            <a:off x="7278324" y="2959151"/>
            <a:ext cx="315549" cy="3203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35EFFB-476B-4351-853B-3A7D6B68A9E9}"/>
              </a:ext>
            </a:extLst>
          </p:cNvPr>
          <p:cNvSpPr/>
          <p:nvPr/>
        </p:nvSpPr>
        <p:spPr>
          <a:xfrm>
            <a:off x="7138987" y="2823054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D7845-28AE-4FCF-AE70-2943E58F87AB}"/>
              </a:ext>
            </a:extLst>
          </p:cNvPr>
          <p:cNvSpPr/>
          <p:nvPr/>
        </p:nvSpPr>
        <p:spPr>
          <a:xfrm>
            <a:off x="6333243" y="6162675"/>
            <a:ext cx="1260630" cy="36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9A2021-D640-494D-8727-3727ADC7BD43}"/>
              </a:ext>
            </a:extLst>
          </p:cNvPr>
          <p:cNvSpPr/>
          <p:nvPr/>
        </p:nvSpPr>
        <p:spPr>
          <a:xfrm>
            <a:off x="6193906" y="6030311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22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60832"/>
              </p:ext>
            </p:extLst>
          </p:nvPr>
        </p:nvGraphicFramePr>
        <p:xfrm>
          <a:off x="9153525" y="690231"/>
          <a:ext cx="2876126" cy="1404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계정상태를 설정할 수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관리자유저페이지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AdminUser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#3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C5969-B334-4C64-B6BC-E87558191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4" t="44392" r="-1478" b="2163"/>
          <a:stretch/>
        </p:blipFill>
        <p:spPr>
          <a:xfrm>
            <a:off x="162349" y="735595"/>
            <a:ext cx="5176005" cy="58340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8321C-EE3D-4CFA-BF69-652DACC79980}"/>
              </a:ext>
            </a:extLst>
          </p:cNvPr>
          <p:cNvSpPr/>
          <p:nvPr/>
        </p:nvSpPr>
        <p:spPr>
          <a:xfrm>
            <a:off x="3019803" y="2314575"/>
            <a:ext cx="1003557" cy="187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E6BB05-4779-4A17-9243-3424CB7783FD}"/>
              </a:ext>
            </a:extLst>
          </p:cNvPr>
          <p:cNvSpPr/>
          <p:nvPr/>
        </p:nvSpPr>
        <p:spPr>
          <a:xfrm>
            <a:off x="2800947" y="2178478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09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관리자유저페이지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AdminUser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#4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D1AB6-DE7B-424D-B1B8-B4920CC22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77"/>
          <a:stretch/>
        </p:blipFill>
        <p:spPr>
          <a:xfrm>
            <a:off x="258143" y="796558"/>
            <a:ext cx="7466360" cy="5717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EA99632-2B99-4387-AA0B-DCCB97CFBF68}"/>
              </a:ext>
            </a:extLst>
          </p:cNvPr>
          <p:cNvSpPr/>
          <p:nvPr/>
        </p:nvSpPr>
        <p:spPr>
          <a:xfrm>
            <a:off x="1844146" y="2392166"/>
            <a:ext cx="1813454" cy="272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4108F0-D6B5-4769-9F89-0A99741AC2D1}"/>
              </a:ext>
            </a:extLst>
          </p:cNvPr>
          <p:cNvSpPr/>
          <p:nvPr/>
        </p:nvSpPr>
        <p:spPr>
          <a:xfrm>
            <a:off x="1612590" y="2256069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87B894-337B-4186-9F09-DBFD7141CCB2}"/>
              </a:ext>
            </a:extLst>
          </p:cNvPr>
          <p:cNvSpPr/>
          <p:nvPr/>
        </p:nvSpPr>
        <p:spPr>
          <a:xfrm>
            <a:off x="6962775" y="2392166"/>
            <a:ext cx="631098" cy="272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6A7821-7783-484C-82A4-734C7358FDFF}"/>
              </a:ext>
            </a:extLst>
          </p:cNvPr>
          <p:cNvSpPr/>
          <p:nvPr/>
        </p:nvSpPr>
        <p:spPr>
          <a:xfrm>
            <a:off x="6725183" y="2238410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FC1B4B-A017-4FC0-B0E4-B2801285E4F6}"/>
              </a:ext>
            </a:extLst>
          </p:cNvPr>
          <p:cNvSpPr/>
          <p:nvPr/>
        </p:nvSpPr>
        <p:spPr>
          <a:xfrm>
            <a:off x="7029316" y="2879804"/>
            <a:ext cx="315549" cy="3203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FB087-3786-4760-A540-84D41F234114}"/>
              </a:ext>
            </a:extLst>
          </p:cNvPr>
          <p:cNvSpPr/>
          <p:nvPr/>
        </p:nvSpPr>
        <p:spPr>
          <a:xfrm>
            <a:off x="6823438" y="2743707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AF3754-ADE7-4AA7-B120-ED7276E825F8}"/>
              </a:ext>
            </a:extLst>
          </p:cNvPr>
          <p:cNvSpPr/>
          <p:nvPr/>
        </p:nvSpPr>
        <p:spPr>
          <a:xfrm>
            <a:off x="6333243" y="6162675"/>
            <a:ext cx="1260630" cy="36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F942EC-7A2C-4068-8538-C4340253E13B}"/>
              </a:ext>
            </a:extLst>
          </p:cNvPr>
          <p:cNvSpPr/>
          <p:nvPr/>
        </p:nvSpPr>
        <p:spPr>
          <a:xfrm>
            <a:off x="6193906" y="6030311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868442E-A52B-4D9D-8459-53E2E6F7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77676"/>
              </p:ext>
            </p:extLst>
          </p:nvPr>
        </p:nvGraphicFramePr>
        <p:xfrm>
          <a:off x="9153525" y="690231"/>
          <a:ext cx="2876126" cy="1950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검색조건으로 구분을 지어서 빠르게 볼 수 있거나 찾을 수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체크박스를 누르면 그 해당하는 체크박스로만 정보가 나옵니다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번호가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페이지당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개씩 나오는 것을 기본으로 설정합니다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삭제아이콘을 클릭하면 해당 회원의 정보가 삭제 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페이징처리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4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8706"/>
              </p:ext>
            </p:extLst>
          </p:nvPr>
        </p:nvGraphicFramePr>
        <p:xfrm>
          <a:off x="9153525" y="690231"/>
          <a:ext cx="2876126" cy="169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Session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항목 클릭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Session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항목별 강의 정보가 나타납니다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관리자유저페이지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AdminUser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D1AB6-DE7B-424D-B1B8-B4920CC22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50663" r="-147" b="-284"/>
          <a:stretch/>
        </p:blipFill>
        <p:spPr>
          <a:xfrm>
            <a:off x="190924" y="699756"/>
            <a:ext cx="5552651" cy="59090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C888B-CCC9-43CE-8DE1-C7AC61AAAE40}"/>
              </a:ext>
            </a:extLst>
          </p:cNvPr>
          <p:cNvSpPr/>
          <p:nvPr/>
        </p:nvSpPr>
        <p:spPr>
          <a:xfrm>
            <a:off x="1403113" y="3071435"/>
            <a:ext cx="4240041" cy="934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025D96-CF20-4C70-8952-F0F730F278D5}"/>
              </a:ext>
            </a:extLst>
          </p:cNvPr>
          <p:cNvSpPr/>
          <p:nvPr/>
        </p:nvSpPr>
        <p:spPr>
          <a:xfrm>
            <a:off x="1241124" y="2935338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93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관리자유저페이지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AdminUser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#6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F5F87-576E-4602-88D3-71C491C9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86"/>
          <a:stretch/>
        </p:blipFill>
        <p:spPr>
          <a:xfrm>
            <a:off x="220306" y="796558"/>
            <a:ext cx="7442528" cy="56957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EF431-7CF5-42DE-A5C2-B836298253DE}"/>
              </a:ext>
            </a:extLst>
          </p:cNvPr>
          <p:cNvSpPr/>
          <p:nvPr/>
        </p:nvSpPr>
        <p:spPr>
          <a:xfrm>
            <a:off x="1844146" y="2392166"/>
            <a:ext cx="524585" cy="19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4777B0-8A52-420C-AABE-E0DA76C132AC}"/>
              </a:ext>
            </a:extLst>
          </p:cNvPr>
          <p:cNvSpPr/>
          <p:nvPr/>
        </p:nvSpPr>
        <p:spPr>
          <a:xfrm>
            <a:off x="1635848" y="2216114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E27740-4E62-47E9-9928-867672C7BE27}"/>
              </a:ext>
            </a:extLst>
          </p:cNvPr>
          <p:cNvSpPr/>
          <p:nvPr/>
        </p:nvSpPr>
        <p:spPr>
          <a:xfrm>
            <a:off x="6962775" y="2392166"/>
            <a:ext cx="631098" cy="272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8C5251-1C99-435B-8F52-A692F12162F5}"/>
              </a:ext>
            </a:extLst>
          </p:cNvPr>
          <p:cNvSpPr/>
          <p:nvPr/>
        </p:nvSpPr>
        <p:spPr>
          <a:xfrm>
            <a:off x="6725183" y="2238410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85C9C2-9408-420C-8051-2A4248C2D719}"/>
              </a:ext>
            </a:extLst>
          </p:cNvPr>
          <p:cNvSpPr/>
          <p:nvPr/>
        </p:nvSpPr>
        <p:spPr>
          <a:xfrm>
            <a:off x="6966314" y="2941492"/>
            <a:ext cx="315549" cy="314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EAC334-C9D9-4CF4-AFC1-98A3547873BA}"/>
              </a:ext>
            </a:extLst>
          </p:cNvPr>
          <p:cNvSpPr/>
          <p:nvPr/>
        </p:nvSpPr>
        <p:spPr>
          <a:xfrm>
            <a:off x="6725183" y="2787736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C354E-1A8C-4CA0-B59F-58BCE42042DF}"/>
              </a:ext>
            </a:extLst>
          </p:cNvPr>
          <p:cNvSpPr/>
          <p:nvPr/>
        </p:nvSpPr>
        <p:spPr>
          <a:xfrm>
            <a:off x="6299902" y="6138860"/>
            <a:ext cx="126063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B0A62F-E8D8-4ECF-9F19-FE11BE9811D1}"/>
              </a:ext>
            </a:extLst>
          </p:cNvPr>
          <p:cNvSpPr/>
          <p:nvPr/>
        </p:nvSpPr>
        <p:spPr>
          <a:xfrm>
            <a:off x="6193906" y="6030311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A7C432-9894-4A7B-9446-B3F89E58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2605"/>
              </p:ext>
            </p:extLst>
          </p:nvPr>
        </p:nvGraphicFramePr>
        <p:xfrm>
          <a:off x="9153525" y="690231"/>
          <a:ext cx="2876126" cy="1584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등록하기 버튼 클릭 시 공지사항 등록할 수 있는 등록페이지로 이동합니다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번호가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페이지당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개씩 나오는 것을 기본으로 설정합니다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삭제아이콘을 클릭하면 해당 회원의 정보가 삭제 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페이징처리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17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71618"/>
              </p:ext>
            </p:extLst>
          </p:nvPr>
        </p:nvGraphicFramePr>
        <p:xfrm>
          <a:off x="9153525" y="690231"/>
          <a:ext cx="2876126" cy="2223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제목을 입력할 수 있는 칸입니다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작성자는 관리자이므로 기본으로 설정되어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Read-only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모두 공개 또는 강사만 공개를 선택할 수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 버튼 클릭 시 등록이 되면서 공지사항관리페이지로 이동합니다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취소 버튼 클릭 시 등록이 되지 않고 고지사항관리페이지로 이동합니다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관리자유저페이지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고은진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20-07-07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AdminUser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#7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F5F87-576E-4602-88D3-71C491C9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6"/>
          <a:stretch/>
        </p:blipFill>
        <p:spPr>
          <a:xfrm>
            <a:off x="220306" y="796558"/>
            <a:ext cx="7442528" cy="56957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C918EB-D74B-4A03-B998-B01BF67D65F4}"/>
              </a:ext>
            </a:extLst>
          </p:cNvPr>
          <p:cNvSpPr/>
          <p:nvPr/>
        </p:nvSpPr>
        <p:spPr>
          <a:xfrm>
            <a:off x="1838448" y="1901964"/>
            <a:ext cx="5711883" cy="65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3C08B6-DDB9-45B0-B96B-9A78ADC23E95}"/>
              </a:ext>
            </a:extLst>
          </p:cNvPr>
          <p:cNvSpPr/>
          <p:nvPr/>
        </p:nvSpPr>
        <p:spPr>
          <a:xfrm>
            <a:off x="1630150" y="1725912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C11E80-273D-4FDF-98AE-8F10F69531F4}"/>
              </a:ext>
            </a:extLst>
          </p:cNvPr>
          <p:cNvSpPr/>
          <p:nvPr/>
        </p:nvSpPr>
        <p:spPr>
          <a:xfrm>
            <a:off x="1838448" y="3296982"/>
            <a:ext cx="5711883" cy="65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F46637-47CE-41AC-AFED-32E83207BDA7}"/>
              </a:ext>
            </a:extLst>
          </p:cNvPr>
          <p:cNvSpPr/>
          <p:nvPr/>
        </p:nvSpPr>
        <p:spPr>
          <a:xfrm>
            <a:off x="1630150" y="3120930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FFE4E-F0B4-450C-927D-A8E5CE2834B5}"/>
              </a:ext>
            </a:extLst>
          </p:cNvPr>
          <p:cNvSpPr/>
          <p:nvPr/>
        </p:nvSpPr>
        <p:spPr>
          <a:xfrm>
            <a:off x="1838448" y="2604615"/>
            <a:ext cx="5711883" cy="65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26EBA0-E606-4DC5-A6DB-D492467B8CB7}"/>
              </a:ext>
            </a:extLst>
          </p:cNvPr>
          <p:cNvSpPr/>
          <p:nvPr/>
        </p:nvSpPr>
        <p:spPr>
          <a:xfrm>
            <a:off x="1630150" y="2428563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B83B45-9E24-41B4-964D-F3D71B4626BC}"/>
              </a:ext>
            </a:extLst>
          </p:cNvPr>
          <p:cNvSpPr/>
          <p:nvPr/>
        </p:nvSpPr>
        <p:spPr>
          <a:xfrm>
            <a:off x="1838448" y="4057048"/>
            <a:ext cx="5711883" cy="1472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7DDD9F-72EB-4E11-A5E2-B76C4406A633}"/>
              </a:ext>
            </a:extLst>
          </p:cNvPr>
          <p:cNvSpPr/>
          <p:nvPr/>
        </p:nvSpPr>
        <p:spPr>
          <a:xfrm>
            <a:off x="1630150" y="3880996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4776DA-9BB5-43B7-8F2A-096D052756E6}"/>
              </a:ext>
            </a:extLst>
          </p:cNvPr>
          <p:cNvSpPr/>
          <p:nvPr/>
        </p:nvSpPr>
        <p:spPr>
          <a:xfrm>
            <a:off x="1838447" y="5525679"/>
            <a:ext cx="1017963" cy="32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260E9FC-D160-4EE4-951D-D6282143C3B9}"/>
              </a:ext>
            </a:extLst>
          </p:cNvPr>
          <p:cNvSpPr/>
          <p:nvPr/>
        </p:nvSpPr>
        <p:spPr>
          <a:xfrm>
            <a:off x="1630150" y="5359459"/>
            <a:ext cx="278674" cy="2721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48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A008D2-9B30-4CD3-B48A-23D28D40AD9B}"/>
              </a:ext>
            </a:extLst>
          </p:cNvPr>
          <p:cNvSpPr/>
          <p:nvPr/>
        </p:nvSpPr>
        <p:spPr>
          <a:xfrm>
            <a:off x="142324" y="643890"/>
            <a:ext cx="85179" cy="870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9B4D07-F627-44D1-952B-43FF60E25380}"/>
              </a:ext>
            </a:extLst>
          </p:cNvPr>
          <p:cNvSpPr txBox="1"/>
          <p:nvPr/>
        </p:nvSpPr>
        <p:spPr>
          <a:xfrm>
            <a:off x="278674" y="4876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플로우 차트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B10E8-9BB7-4EC9-A03E-24DDD843F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185862"/>
            <a:ext cx="80676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30462"/>
              </p:ext>
            </p:extLst>
          </p:nvPr>
        </p:nvGraphicFramePr>
        <p:xfrm>
          <a:off x="9153525" y="690231"/>
          <a:ext cx="2876126" cy="2809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 후 만약 강사권한을 가지는 경우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로그아웃 버튼 클릭 시 로그아웃이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정보수정 버튼 클릭 시 마이페이지의 정보수정페이지로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마이페이지버튼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클릭 시 마이페이지로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강사관리페이지 버튼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 전 상단 메뉴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강좌 명 검색기능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0553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각 메뉴 클릭 시 해당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85814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각 클래스명의 바로가기 버튼 클릭 시 클래스리스트페이지로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70163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클릭 시 해당하는 강좌의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Q&amp;A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9708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920F2E7-CD1D-44B0-BD98-2AAA95121409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36895-3FAF-4F01-AF12-2AA13CFBA1BF}"/>
              </a:ext>
            </a:extLst>
          </p:cNvPr>
          <p:cNvSpPr txBox="1"/>
          <p:nvPr/>
        </p:nvSpPr>
        <p:spPr>
          <a:xfrm>
            <a:off x="5830542" y="1502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메인페이지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7E8115-06AD-4C03-8B09-0F1785D8584D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이인아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E08DB-7842-4FFE-94CC-B51F392604AE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04CFA-3282-4A0C-9B94-3D60F302DC2C}"/>
              </a:ext>
            </a:extLst>
          </p:cNvPr>
          <p:cNvSpPr txBox="1"/>
          <p:nvPr/>
        </p:nvSpPr>
        <p:spPr>
          <a:xfrm>
            <a:off x="1403114" y="36567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mainPage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9835A9-F685-4074-B5E7-7823E9D4AC0E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#1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459569-7B2A-415E-B53D-AE022C52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" y="3841802"/>
            <a:ext cx="4474810" cy="26542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2413C3-9054-4DD7-8004-08DAFC06CCB4}"/>
              </a:ext>
            </a:extLst>
          </p:cNvPr>
          <p:cNvSpPr/>
          <p:nvPr/>
        </p:nvSpPr>
        <p:spPr>
          <a:xfrm>
            <a:off x="551687" y="4143711"/>
            <a:ext cx="3802599" cy="88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673939-1187-4329-8DA6-A21BF59AE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" y="910409"/>
            <a:ext cx="4546905" cy="292453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606E9F-05AB-4368-88DF-B2DEF1A3F774}"/>
              </a:ext>
            </a:extLst>
          </p:cNvPr>
          <p:cNvSpPr/>
          <p:nvPr/>
        </p:nvSpPr>
        <p:spPr>
          <a:xfrm>
            <a:off x="3068783" y="917267"/>
            <a:ext cx="1552775" cy="19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73617D-1492-4D26-A7D2-C4EEB5541EE7}"/>
              </a:ext>
            </a:extLst>
          </p:cNvPr>
          <p:cNvSpPr/>
          <p:nvPr/>
        </p:nvSpPr>
        <p:spPr>
          <a:xfrm>
            <a:off x="2973948" y="796593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AE857D-BF94-44D4-B93D-6021DE6D158C}"/>
              </a:ext>
            </a:extLst>
          </p:cNvPr>
          <p:cNvSpPr/>
          <p:nvPr/>
        </p:nvSpPr>
        <p:spPr>
          <a:xfrm>
            <a:off x="3068783" y="1108188"/>
            <a:ext cx="1552775" cy="19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F908C6-51A0-44E7-BDEA-72587D0A64F9}"/>
              </a:ext>
            </a:extLst>
          </p:cNvPr>
          <p:cNvSpPr/>
          <p:nvPr/>
        </p:nvSpPr>
        <p:spPr>
          <a:xfrm>
            <a:off x="2973948" y="987514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E19E45-6C98-4602-AF09-E48E16D1E546}"/>
              </a:ext>
            </a:extLst>
          </p:cNvPr>
          <p:cNvSpPr/>
          <p:nvPr/>
        </p:nvSpPr>
        <p:spPr>
          <a:xfrm>
            <a:off x="1479219" y="1380007"/>
            <a:ext cx="1456165" cy="286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DD5A4B-A3D0-42A3-8D85-AF6AD3E3B4B4}"/>
              </a:ext>
            </a:extLst>
          </p:cNvPr>
          <p:cNvSpPr/>
          <p:nvPr/>
        </p:nvSpPr>
        <p:spPr>
          <a:xfrm>
            <a:off x="1401161" y="128839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70604D-C386-41C6-B9B7-2B7087B11305}"/>
              </a:ext>
            </a:extLst>
          </p:cNvPr>
          <p:cNvSpPr/>
          <p:nvPr/>
        </p:nvSpPr>
        <p:spPr>
          <a:xfrm>
            <a:off x="3671752" y="1380007"/>
            <a:ext cx="996312" cy="22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2972219-2FB8-4389-A755-81D554FD19A2}"/>
              </a:ext>
            </a:extLst>
          </p:cNvPr>
          <p:cNvSpPr/>
          <p:nvPr/>
        </p:nvSpPr>
        <p:spPr>
          <a:xfrm>
            <a:off x="3593695" y="129830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B9A1063-54FE-49CE-B388-1EA2EE953D3C}"/>
              </a:ext>
            </a:extLst>
          </p:cNvPr>
          <p:cNvSpPr/>
          <p:nvPr/>
        </p:nvSpPr>
        <p:spPr>
          <a:xfrm>
            <a:off x="473629" y="4076800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00F7F96-6DBC-4EBF-B95C-B82D83E9899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720533" y="1362616"/>
            <a:ext cx="2326546" cy="3806316"/>
          </a:xfrm>
          <a:prstGeom prst="bentConnector4">
            <a:avLst>
              <a:gd name="adj1" fmla="val 8914"/>
              <a:gd name="adj2" fmla="val 106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355C6E52-F5E9-4C35-8EE7-B721C03C8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90" y="1374544"/>
            <a:ext cx="3972393" cy="265426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656DE7-E28E-469C-A5C4-142990C06B59}"/>
              </a:ext>
            </a:extLst>
          </p:cNvPr>
          <p:cNvSpPr/>
          <p:nvPr/>
        </p:nvSpPr>
        <p:spPr>
          <a:xfrm>
            <a:off x="6629150" y="1408609"/>
            <a:ext cx="1112770" cy="838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ACC768F-B923-4534-AD6B-A6FE288700DB}"/>
              </a:ext>
            </a:extLst>
          </p:cNvPr>
          <p:cNvSpPr/>
          <p:nvPr/>
        </p:nvSpPr>
        <p:spPr>
          <a:xfrm>
            <a:off x="6499719" y="1315334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7486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93996"/>
              </p:ext>
            </p:extLst>
          </p:nvPr>
        </p:nvGraphicFramePr>
        <p:xfrm>
          <a:off x="9153525" y="690231"/>
          <a:ext cx="2876126" cy="6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 상세보기 버튼 클릭 후 상세페이지로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5D54CB06-05B5-4F13-A830-C98E0E6BC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0" y="1346636"/>
            <a:ext cx="8116433" cy="479174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71B865-A24E-4D74-B728-1AEBCC5CE9B9}"/>
              </a:ext>
            </a:extLst>
          </p:cNvPr>
          <p:cNvSpPr/>
          <p:nvPr/>
        </p:nvSpPr>
        <p:spPr>
          <a:xfrm>
            <a:off x="6761217" y="4365861"/>
            <a:ext cx="1552775" cy="46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0510148-D293-4054-9FEC-FB4ADBEAD927}"/>
              </a:ext>
            </a:extLst>
          </p:cNvPr>
          <p:cNvSpPr/>
          <p:nvPr/>
        </p:nvSpPr>
        <p:spPr>
          <a:xfrm>
            <a:off x="6683159" y="4289618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A48CDF-9E86-468F-A01E-C6301A9F0390}"/>
              </a:ext>
            </a:extLst>
          </p:cNvPr>
          <p:cNvSpPr/>
          <p:nvPr/>
        </p:nvSpPr>
        <p:spPr>
          <a:xfrm>
            <a:off x="3979817" y="5611188"/>
            <a:ext cx="1105990" cy="46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B1715C-03E0-498E-824E-8E85A910E81D}"/>
              </a:ext>
            </a:extLst>
          </p:cNvPr>
          <p:cNvSpPr/>
          <p:nvPr/>
        </p:nvSpPr>
        <p:spPr>
          <a:xfrm>
            <a:off x="3901759" y="5551392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98E6D-EC2C-4DE3-AF2A-8B1442433763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7BEFB5-6C12-40EA-B5EE-5A6220FFEA7B}"/>
              </a:ext>
            </a:extLst>
          </p:cNvPr>
          <p:cNvSpPr txBox="1"/>
          <p:nvPr/>
        </p:nvSpPr>
        <p:spPr>
          <a:xfrm>
            <a:off x="5830542" y="15022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클래스리스트페이지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5B6E72-4059-4C40-A44E-4C11D5360691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이인아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144D9E-5778-4C6A-A2C1-1A2BD006E30B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D24DE-032D-4AE5-8693-D48BD32F709E}"/>
              </a:ext>
            </a:extLst>
          </p:cNvPr>
          <p:cNvSpPr txBox="1"/>
          <p:nvPr/>
        </p:nvSpPr>
        <p:spPr>
          <a:xfrm>
            <a:off x="1403114" y="365670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classList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CB7AED-34E6-432A-837D-A225D4119EFB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696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20198"/>
              </p:ext>
            </p:extLst>
          </p:nvPr>
        </p:nvGraphicFramePr>
        <p:xfrm>
          <a:off x="9153525" y="690231"/>
          <a:ext cx="2876126" cy="1685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지금 수강하기 클릭 시 수강신청 후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위시리스트 버튼 클릭 시 위시리스트에 추가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탭 클릭 시 해당 내용이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보여짐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1025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글 클릭 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모달창으로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상세히 볼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03698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3611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C8C1C50-2E83-47FF-89E5-9B8E7A2E51B5}"/>
              </a:ext>
            </a:extLst>
          </p:cNvPr>
          <p:cNvGrpSpPr/>
          <p:nvPr/>
        </p:nvGrpSpPr>
        <p:grpSpPr>
          <a:xfrm>
            <a:off x="463370" y="900966"/>
            <a:ext cx="4082503" cy="5642030"/>
            <a:chOff x="463371" y="900966"/>
            <a:chExt cx="3551280" cy="49078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A23994-1725-4DFF-BD22-7B0647D4D1D4}"/>
                </a:ext>
              </a:extLst>
            </p:cNvPr>
            <p:cNvGrpSpPr/>
            <p:nvPr/>
          </p:nvGrpSpPr>
          <p:grpSpPr>
            <a:xfrm>
              <a:off x="463371" y="900966"/>
              <a:ext cx="3551280" cy="3589069"/>
              <a:chOff x="581960" y="900966"/>
              <a:chExt cx="4233880" cy="427893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8172C71-198B-4C81-8A62-5E025C3AD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960" y="900966"/>
                <a:ext cx="4233880" cy="2805885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5DBEEDA-8812-4CAF-B0C0-AF5DAA361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1"/>
              <a:stretch/>
            </p:blipFill>
            <p:spPr>
              <a:xfrm>
                <a:off x="581960" y="2368732"/>
                <a:ext cx="4233880" cy="2811167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FD5276-B43F-49B1-A042-9BCFA375B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9"/>
            <a:stretch/>
          </p:blipFill>
          <p:spPr>
            <a:xfrm>
              <a:off x="463371" y="4485605"/>
              <a:ext cx="3551280" cy="1323239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22BDEC-5851-4158-ACAF-F8C884C7B2A1}"/>
              </a:ext>
            </a:extLst>
          </p:cNvPr>
          <p:cNvSpPr/>
          <p:nvPr/>
        </p:nvSpPr>
        <p:spPr>
          <a:xfrm>
            <a:off x="3242949" y="1616134"/>
            <a:ext cx="1302923" cy="326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604207-D277-4A33-80EE-208FBFF3C440}"/>
              </a:ext>
            </a:extLst>
          </p:cNvPr>
          <p:cNvSpPr/>
          <p:nvPr/>
        </p:nvSpPr>
        <p:spPr>
          <a:xfrm>
            <a:off x="3164892" y="1516685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8D919C-1B26-4035-B10B-7080695C2B46}"/>
              </a:ext>
            </a:extLst>
          </p:cNvPr>
          <p:cNvSpPr/>
          <p:nvPr/>
        </p:nvSpPr>
        <p:spPr>
          <a:xfrm>
            <a:off x="3242949" y="1943100"/>
            <a:ext cx="714689" cy="26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5811F3-FF46-488E-A20E-4676B2530726}"/>
              </a:ext>
            </a:extLst>
          </p:cNvPr>
          <p:cNvSpPr/>
          <p:nvPr/>
        </p:nvSpPr>
        <p:spPr>
          <a:xfrm>
            <a:off x="3164892" y="184365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7B1A4E-F454-464B-AB75-39090D1E93FC}"/>
              </a:ext>
            </a:extLst>
          </p:cNvPr>
          <p:cNvSpPr/>
          <p:nvPr/>
        </p:nvSpPr>
        <p:spPr>
          <a:xfrm>
            <a:off x="463370" y="2247900"/>
            <a:ext cx="4082502" cy="26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D9F9A8-F18F-4EE3-8B2F-61CF8548A634}"/>
              </a:ext>
            </a:extLst>
          </p:cNvPr>
          <p:cNvSpPr/>
          <p:nvPr/>
        </p:nvSpPr>
        <p:spPr>
          <a:xfrm>
            <a:off x="385313" y="214845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6A7DD-F436-4368-A5F7-C27AD8DC54AE}"/>
              </a:ext>
            </a:extLst>
          </p:cNvPr>
          <p:cNvSpPr/>
          <p:nvPr/>
        </p:nvSpPr>
        <p:spPr>
          <a:xfrm>
            <a:off x="463369" y="2509267"/>
            <a:ext cx="4082502" cy="3632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9A15C5-4E19-4E33-A937-4CEF15CF4C80}"/>
              </a:ext>
            </a:extLst>
          </p:cNvPr>
          <p:cNvSpPr/>
          <p:nvPr/>
        </p:nvSpPr>
        <p:spPr>
          <a:xfrm>
            <a:off x="374381" y="244834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C63A8E-F880-44CD-97E7-04AB75C2E7CC}"/>
              </a:ext>
            </a:extLst>
          </p:cNvPr>
          <p:cNvSpPr/>
          <p:nvPr/>
        </p:nvSpPr>
        <p:spPr>
          <a:xfrm>
            <a:off x="2103120" y="6276522"/>
            <a:ext cx="651521" cy="26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404D8DB-0014-4C42-9BB0-333DAE737BE9}"/>
              </a:ext>
            </a:extLst>
          </p:cNvPr>
          <p:cNvSpPr/>
          <p:nvPr/>
        </p:nvSpPr>
        <p:spPr>
          <a:xfrm>
            <a:off x="2025062" y="6182247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7C4D5C-2694-44AE-AD3F-3FB57DA28FD6}"/>
              </a:ext>
            </a:extLst>
          </p:cNvPr>
          <p:cNvCxnSpPr>
            <a:cxnSpLocks/>
          </p:cNvCxnSpPr>
          <p:nvPr/>
        </p:nvCxnSpPr>
        <p:spPr>
          <a:xfrm>
            <a:off x="4000500" y="1943100"/>
            <a:ext cx="461963" cy="213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0025D9-F25D-4608-A684-AECBEE4F26B3}"/>
              </a:ext>
            </a:extLst>
          </p:cNvPr>
          <p:cNvCxnSpPr>
            <a:cxnSpLocks/>
          </p:cNvCxnSpPr>
          <p:nvPr/>
        </p:nvCxnSpPr>
        <p:spPr>
          <a:xfrm flipV="1">
            <a:off x="3957638" y="1977422"/>
            <a:ext cx="547687" cy="195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E479E9-F321-4EAB-904A-120F7C6CBE5D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5E173C-7498-498F-932A-153D839BF6E6}"/>
              </a:ext>
            </a:extLst>
          </p:cNvPr>
          <p:cNvSpPr txBox="1"/>
          <p:nvPr/>
        </p:nvSpPr>
        <p:spPr>
          <a:xfrm>
            <a:off x="5830542" y="150226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수강신청 전 상세페이지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59EDEA-01B5-4DA4-96B3-92A653166F3B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이인아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C2345D-6D3A-4D76-9C8E-E546B55DC471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5DFFE2-F61C-4862-AB16-FFD48E6001D7}"/>
              </a:ext>
            </a:extLst>
          </p:cNvPr>
          <p:cNvSpPr txBox="1"/>
          <p:nvPr/>
        </p:nvSpPr>
        <p:spPr>
          <a:xfrm>
            <a:off x="1403114" y="36567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classListPre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8F00C8-BE03-41E2-8BA4-999D9737D552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787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00694"/>
              </p:ext>
            </p:extLst>
          </p:nvPr>
        </p:nvGraphicFramePr>
        <p:xfrm>
          <a:off x="9153525" y="690231"/>
          <a:ext cx="2876126" cy="954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탭 클릭 시 해당 내용이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보여짐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듣기 버튼 클릭 시 동영상보기페이지가 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글 클릭 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모달창으로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상세히 볼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102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621CBF-A1B6-4211-8AD5-16A0165A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" y="796557"/>
            <a:ext cx="3836829" cy="25960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396C81-C8D5-47E0-AAFC-C8EFC50E4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" y="3771900"/>
            <a:ext cx="4157331" cy="2475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06817D-34EC-4A39-A202-2827F829C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2" y="756844"/>
            <a:ext cx="4510578" cy="302690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95D52E-6898-4C30-95D0-DE7BA63C0817}"/>
              </a:ext>
            </a:extLst>
          </p:cNvPr>
          <p:cNvSpPr/>
          <p:nvPr/>
        </p:nvSpPr>
        <p:spPr>
          <a:xfrm>
            <a:off x="323691" y="1931094"/>
            <a:ext cx="3905409" cy="326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76CE592-D01D-4BE2-9E2C-E01D8DFCE3E3}"/>
              </a:ext>
            </a:extLst>
          </p:cNvPr>
          <p:cNvSpPr/>
          <p:nvPr/>
        </p:nvSpPr>
        <p:spPr>
          <a:xfrm>
            <a:off x="245633" y="185485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F72A53-E731-4974-AC6A-73F1C0A974C4}"/>
              </a:ext>
            </a:extLst>
          </p:cNvPr>
          <p:cNvSpPr/>
          <p:nvPr/>
        </p:nvSpPr>
        <p:spPr>
          <a:xfrm>
            <a:off x="3467100" y="2258059"/>
            <a:ext cx="762000" cy="1207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FE9404-5076-448F-994D-0C0DC46AB869}"/>
              </a:ext>
            </a:extLst>
          </p:cNvPr>
          <p:cNvSpPr/>
          <p:nvPr/>
        </p:nvSpPr>
        <p:spPr>
          <a:xfrm>
            <a:off x="3389042" y="2215531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594156-68CF-455C-BC5C-76AEA353B6CA}"/>
              </a:ext>
            </a:extLst>
          </p:cNvPr>
          <p:cNvSpPr/>
          <p:nvPr/>
        </p:nvSpPr>
        <p:spPr>
          <a:xfrm>
            <a:off x="4549602" y="1062951"/>
            <a:ext cx="4510578" cy="2823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54FE99D-DA71-4EE5-8590-4B382223635E}"/>
              </a:ext>
            </a:extLst>
          </p:cNvPr>
          <p:cNvSpPr/>
          <p:nvPr/>
        </p:nvSpPr>
        <p:spPr>
          <a:xfrm>
            <a:off x="4481022" y="986708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BAB550-3E16-45CA-B37B-AF96A1435365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20D44-13F9-43AC-8AB9-31BDA4E110F9}"/>
              </a:ext>
            </a:extLst>
          </p:cNvPr>
          <p:cNvSpPr txBox="1"/>
          <p:nvPr/>
        </p:nvSpPr>
        <p:spPr>
          <a:xfrm>
            <a:off x="5830542" y="15022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수강 신청 후 상세페이지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665C4C-E43B-48A1-8B30-A9DA01AAD8A7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이인아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60F1E6-633E-4E71-B812-6F308903D164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FDD0A2-A6CB-4733-8599-494345F5AA1D}"/>
              </a:ext>
            </a:extLst>
          </p:cNvPr>
          <p:cNvSpPr txBox="1"/>
          <p:nvPr/>
        </p:nvSpPr>
        <p:spPr>
          <a:xfrm>
            <a:off x="1403114" y="365670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classListNext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38740-479D-40EA-B0CF-B42FA99A4702}"/>
              </a:ext>
            </a:extLst>
          </p:cNvPr>
          <p:cNvSpPr txBox="1"/>
          <p:nvPr/>
        </p:nvSpPr>
        <p:spPr>
          <a:xfrm>
            <a:off x="5864984" y="36567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150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05772"/>
              </p:ext>
            </p:extLst>
          </p:nvPr>
        </p:nvGraphicFramePr>
        <p:xfrm>
          <a:off x="9153525" y="690231"/>
          <a:ext cx="2876126" cy="315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세션명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클릭 시 해당 세션의 강좌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 실행 강좌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해당 강좌 실행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버튼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 열고 닫기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나가기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 페이지로 돌아간다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1025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질문하기 버튼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작성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모달창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2254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이전 강의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이전 강의 실행 클래스 첫 강의 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첫 강의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경고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44111"/>
                  </a:ext>
                </a:extLst>
              </a:tr>
              <a:tr h="312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 강의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 강의 실행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클래스마지막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강의라면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마지막 강의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경고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77665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EBAB550-3E16-45CA-B37B-AF96A1435365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20D44-13F9-43AC-8AB9-31BDA4E110F9}"/>
              </a:ext>
            </a:extLst>
          </p:cNvPr>
          <p:cNvSpPr txBox="1"/>
          <p:nvPr/>
        </p:nvSpPr>
        <p:spPr>
          <a:xfrm>
            <a:off x="5830542" y="150226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강의 재생 페이지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665C4C-E43B-48A1-8B30-A9DA01AAD8A7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60F1E6-633E-4E71-B812-6F308903D164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FDD0A2-A6CB-4733-8599-494345F5AA1D}"/>
              </a:ext>
            </a:extLst>
          </p:cNvPr>
          <p:cNvSpPr txBox="1"/>
          <p:nvPr/>
        </p:nvSpPr>
        <p:spPr>
          <a:xfrm>
            <a:off x="1403114" y="365670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lecturePlay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38740-479D-40EA-B0CF-B42FA99A4702}"/>
              </a:ext>
            </a:extLst>
          </p:cNvPr>
          <p:cNvSpPr txBox="1"/>
          <p:nvPr/>
        </p:nvSpPr>
        <p:spPr>
          <a:xfrm>
            <a:off x="5864984" y="36567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#5-1</a:t>
            </a:r>
            <a:endParaRPr lang="ko-KR" altLang="en-US" sz="8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F7F31D0-90D4-4554-9444-6650F4CD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1" y="888274"/>
            <a:ext cx="8055880" cy="55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090196-D03C-4159-A6C6-7CEE0D28BB61}"/>
              </a:ext>
            </a:extLst>
          </p:cNvPr>
          <p:cNvSpPr/>
          <p:nvPr/>
        </p:nvSpPr>
        <p:spPr>
          <a:xfrm>
            <a:off x="539480" y="1776549"/>
            <a:ext cx="1785709" cy="363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4EDF7-4219-440B-A24C-CEB830C36372}"/>
              </a:ext>
            </a:extLst>
          </p:cNvPr>
          <p:cNvSpPr/>
          <p:nvPr/>
        </p:nvSpPr>
        <p:spPr>
          <a:xfrm>
            <a:off x="461421" y="1700306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5F2946-5E21-4FBF-BD38-98C1CD6832C9}"/>
              </a:ext>
            </a:extLst>
          </p:cNvPr>
          <p:cNvSpPr/>
          <p:nvPr/>
        </p:nvSpPr>
        <p:spPr>
          <a:xfrm>
            <a:off x="2347111" y="953349"/>
            <a:ext cx="509300" cy="49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4327C0-1A43-4AA0-AEF0-FF2BC4749E43}"/>
              </a:ext>
            </a:extLst>
          </p:cNvPr>
          <p:cNvSpPr/>
          <p:nvPr/>
        </p:nvSpPr>
        <p:spPr>
          <a:xfrm>
            <a:off x="2251503" y="838985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0CB637-ECE3-44B6-9C00-E721D0E1E881}"/>
              </a:ext>
            </a:extLst>
          </p:cNvPr>
          <p:cNvSpPr/>
          <p:nvPr/>
        </p:nvSpPr>
        <p:spPr>
          <a:xfrm>
            <a:off x="6642437" y="991471"/>
            <a:ext cx="899185" cy="49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DDBB25-BBF5-49B5-9C8A-0D6CC4F9EB23}"/>
              </a:ext>
            </a:extLst>
          </p:cNvPr>
          <p:cNvSpPr/>
          <p:nvPr/>
        </p:nvSpPr>
        <p:spPr>
          <a:xfrm>
            <a:off x="6546830" y="877107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0A9FE5-6A22-4574-90AB-F6FE913C2269}"/>
              </a:ext>
            </a:extLst>
          </p:cNvPr>
          <p:cNvSpPr/>
          <p:nvPr/>
        </p:nvSpPr>
        <p:spPr>
          <a:xfrm>
            <a:off x="7526446" y="991471"/>
            <a:ext cx="899185" cy="49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D38C761-D38A-4633-859E-291914DA9473}"/>
              </a:ext>
            </a:extLst>
          </p:cNvPr>
          <p:cNvSpPr/>
          <p:nvPr/>
        </p:nvSpPr>
        <p:spPr>
          <a:xfrm>
            <a:off x="7430839" y="877107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E6E64-5B1F-413C-93FA-814A4EEF7ADA}"/>
              </a:ext>
            </a:extLst>
          </p:cNvPr>
          <p:cNvSpPr/>
          <p:nvPr/>
        </p:nvSpPr>
        <p:spPr>
          <a:xfrm>
            <a:off x="4395626" y="5615722"/>
            <a:ext cx="899185" cy="49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8757F2-D7F0-4099-981A-BB9EA8145C18}"/>
              </a:ext>
            </a:extLst>
          </p:cNvPr>
          <p:cNvSpPr/>
          <p:nvPr/>
        </p:nvSpPr>
        <p:spPr>
          <a:xfrm>
            <a:off x="4317568" y="5539479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5F4B49-1EEB-4BA3-8F8A-369537DF6662}"/>
              </a:ext>
            </a:extLst>
          </p:cNvPr>
          <p:cNvSpPr/>
          <p:nvPr/>
        </p:nvSpPr>
        <p:spPr>
          <a:xfrm>
            <a:off x="5539861" y="5615722"/>
            <a:ext cx="899185" cy="49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EF1A97-26DE-4712-B819-90DBDA7B11E2}"/>
              </a:ext>
            </a:extLst>
          </p:cNvPr>
          <p:cNvSpPr/>
          <p:nvPr/>
        </p:nvSpPr>
        <p:spPr>
          <a:xfrm>
            <a:off x="5461803" y="5539479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0919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4D94762-E4CD-4C32-9D5A-F96349CC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29347"/>
              </p:ext>
            </p:extLst>
          </p:nvPr>
        </p:nvGraphicFramePr>
        <p:xfrm>
          <a:off x="9153525" y="690231"/>
          <a:ext cx="2876126" cy="32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등록 버튼 클릭 시 질문이 등록됨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207879D6-C097-483F-BCF2-5933B24A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6" y="1080106"/>
            <a:ext cx="8121422" cy="50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585AAF-F587-4BA7-AB74-31DD5D76847C}"/>
              </a:ext>
            </a:extLst>
          </p:cNvPr>
          <p:cNvSpPr/>
          <p:nvPr/>
        </p:nvSpPr>
        <p:spPr>
          <a:xfrm>
            <a:off x="948783" y="4894217"/>
            <a:ext cx="1679136" cy="7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F58581-2054-4405-8544-7CF92F2E6212}"/>
              </a:ext>
            </a:extLst>
          </p:cNvPr>
          <p:cNvSpPr/>
          <p:nvPr/>
        </p:nvSpPr>
        <p:spPr>
          <a:xfrm>
            <a:off x="870725" y="4817974"/>
            <a:ext cx="156116" cy="152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8D551E-006D-4B6E-A9EF-55E2D2D8038F}"/>
              </a:ext>
            </a:extLst>
          </p:cNvPr>
          <p:cNvSpPr txBox="1"/>
          <p:nvPr/>
        </p:nvSpPr>
        <p:spPr>
          <a:xfrm>
            <a:off x="1380461" y="15022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코딩클래스 스토리보드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B878B-EBD2-43D3-AFCA-8C904311DC99}"/>
              </a:ext>
            </a:extLst>
          </p:cNvPr>
          <p:cNvSpPr txBox="1"/>
          <p:nvPr/>
        </p:nvSpPr>
        <p:spPr>
          <a:xfrm>
            <a:off x="5830542" y="15022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질문하기 </a:t>
            </a:r>
            <a:r>
              <a:rPr lang="ko-KR" altLang="en-US" sz="800" dirty="0" err="1"/>
              <a:t>모달창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57B521-890A-4E6E-9F76-CF018D7BD353}"/>
              </a:ext>
            </a:extLst>
          </p:cNvPr>
          <p:cNvSpPr txBox="1"/>
          <p:nvPr/>
        </p:nvSpPr>
        <p:spPr>
          <a:xfrm>
            <a:off x="10010656" y="1502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김성원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704946-F7C8-4997-914A-8D60726C5E81}"/>
              </a:ext>
            </a:extLst>
          </p:cNvPr>
          <p:cNvSpPr txBox="1"/>
          <p:nvPr/>
        </p:nvSpPr>
        <p:spPr>
          <a:xfrm>
            <a:off x="10010656" y="3656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20-07-08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FD9F54-D7D9-4268-A151-7026933ADDD6}"/>
              </a:ext>
            </a:extLst>
          </p:cNvPr>
          <p:cNvSpPr txBox="1"/>
          <p:nvPr/>
        </p:nvSpPr>
        <p:spPr>
          <a:xfrm>
            <a:off x="1403114" y="365670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lecturePlay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453BA0-9E20-4BDE-AA96-71601A841432}"/>
              </a:ext>
            </a:extLst>
          </p:cNvPr>
          <p:cNvSpPr txBox="1"/>
          <p:nvPr/>
        </p:nvSpPr>
        <p:spPr>
          <a:xfrm>
            <a:off x="5864984" y="36567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#5-2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16545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7CA8"/>
            </a:gs>
            <a:gs pos="60000">
              <a:srgbClr val="0099CC"/>
            </a:gs>
            <a:gs pos="100000">
              <a:srgbClr val="00A1DA"/>
            </a:gs>
          </a:gsLst>
          <a:lin ang="16200000" scaled="1"/>
          <a:tileRect/>
        </a:gradFill>
        <a:ln w="9525">
          <a:noFill/>
        </a:ln>
      </a:spPr>
      <a:bodyPr wrap="none" rtlCol="0" anchor="ctr"/>
      <a:lstStyle>
        <a:defPPr algn="ctr">
          <a:defRPr sz="1400" b="1" dirty="0" smtClean="0"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none" rtlCol="0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12622</TotalTime>
  <Words>861</Words>
  <Application>Microsoft Office PowerPoint</Application>
  <PresentationFormat>와이드스크린</PresentationFormat>
  <Paragraphs>394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나눔고딕</vt:lpstr>
      <vt:lpstr>돋움</vt:lpstr>
      <vt:lpstr>맑은 고딕</vt:lpstr>
      <vt:lpstr>Arial</vt:lpstr>
      <vt:lpstr>Calibri</vt:lpstr>
      <vt:lpstr>Calibri Light</vt:lpstr>
      <vt:lpstr>1_Office 테마</vt:lpstr>
      <vt:lpstr>5_디자인 사용자 지정</vt:lpstr>
      <vt:lpstr>디자인 사용자 지정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배율미</dc:creator>
  <cp:lastModifiedBy>USER</cp:lastModifiedBy>
  <cp:revision>2822</cp:revision>
  <cp:lastPrinted>2019-03-04T02:00:25Z</cp:lastPrinted>
  <dcterms:created xsi:type="dcterms:W3CDTF">2017-06-20T01:28:00Z</dcterms:created>
  <dcterms:modified xsi:type="dcterms:W3CDTF">2020-07-10T06:35:33Z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