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4" r:id="rId6"/>
    <p:sldId id="265" r:id="rId7"/>
    <p:sldId id="266" r:id="rId8"/>
    <p:sldId id="259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2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1E53-E8C4-4B4D-A3B5-F48356AA28B3}" type="datetimeFigureOut">
              <a:rPr lang="ko-KR" altLang="en-US" smtClean="0"/>
              <a:t>2018-01-18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2E87E-05BA-4553-8528-D1B0A57F8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archive.ics.uci.edu/ml/datasets/steel+plates+faul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Programming Study </a:t>
            </a:r>
            <a:br>
              <a:rPr lang="en-US" altLang="ko-KR" dirty="0" smtClean="0"/>
            </a:br>
            <a:r>
              <a:rPr lang="en-US" altLang="ko-KR" dirty="0" smtClean="0"/>
              <a:t>Artificial Neural </a:t>
            </a:r>
            <a:r>
              <a:rPr lang="en-US" altLang="ko-KR" dirty="0" smtClean="0"/>
              <a:t>Network</a:t>
            </a:r>
            <a:br>
              <a:rPr lang="en-US" altLang="ko-KR" dirty="0" smtClean="0"/>
            </a:br>
            <a:r>
              <a:rPr lang="en-US" altLang="ko-KR" dirty="0" smtClean="0"/>
              <a:t>v2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Sungwoo</a:t>
            </a:r>
            <a:r>
              <a:rPr lang="en-US" altLang="ko-KR" dirty="0" smtClean="0"/>
              <a:t> Nam</a:t>
            </a:r>
          </a:p>
          <a:p>
            <a:r>
              <a:rPr lang="en-US" altLang="ko-KR" dirty="0" smtClean="0"/>
              <a:t>2018.1.18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01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Artificial Neural Network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17" y="1484784"/>
            <a:ext cx="57340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75656" y="555788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An Introduction to Machine Learning – Miroslav </a:t>
            </a:r>
            <a:r>
              <a:rPr lang="en-US" altLang="ko-KR" dirty="0" err="1"/>
              <a:t>Kubat</a:t>
            </a:r>
            <a:r>
              <a:rPr lang="en-US" altLang="ko-KR" dirty="0"/>
              <a:t>, Springer</a:t>
            </a:r>
          </a:p>
        </p:txBody>
      </p:sp>
      <p:sp>
        <p:nvSpPr>
          <p:cNvPr id="4" name="Oval 3"/>
          <p:cNvSpPr/>
          <p:nvPr/>
        </p:nvSpPr>
        <p:spPr>
          <a:xfrm>
            <a:off x="1767701" y="37661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11717" y="362209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08104" y="3730104"/>
            <a:ext cx="144016" cy="165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004048" y="3602546"/>
            <a:ext cx="504056" cy="186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7624" y="3988152"/>
            <a:ext cx="7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2251281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95297" y="263691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1060" y="2793980"/>
            <a:ext cx="74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bias</a:t>
            </a:r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5112060" y="2759348"/>
            <a:ext cx="144016" cy="1655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608004" y="2631790"/>
            <a:ext cx="504056" cy="186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71800" y="374656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15816" y="3602546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 Propagation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7"/>
            <a:ext cx="4819327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98682"/>
            <a:ext cx="1811366" cy="103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99592" y="44170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43608" y="4273013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067944" y="44081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63888" y="426409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99592" y="293386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3608" y="2789849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67944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563888" y="2780928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860032" y="2983210"/>
                <a:ext cx="428396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983210"/>
                <a:ext cx="4283968" cy="8082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5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" y="1556792"/>
            <a:ext cx="84526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 Propagation In Code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1828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7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512366" cy="422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05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Backward Propagation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7" y="1764010"/>
            <a:ext cx="34385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61" y="2196058"/>
            <a:ext cx="2562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860849" y="243418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58" y="3204170"/>
            <a:ext cx="2695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31022" y="3492202"/>
            <a:ext cx="593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74" y="3861048"/>
            <a:ext cx="2371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31540" y="284040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75556" y="2696385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99892" y="28314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95836" y="2687464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6324" y="40050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0340" y="3861048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14676" y="399614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10620" y="3852127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923174" y="4734173"/>
                <a:ext cx="159203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74" y="4734173"/>
                <a:ext cx="1592039" cy="668645"/>
              </a:xfrm>
              <a:prstGeom prst="rect">
                <a:avLst/>
              </a:prstGeom>
              <a:blipFill rotWithShape="1">
                <a:blip r:embed="rId6"/>
                <a:stretch>
                  <a:fillRect t="-4587" b="-10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78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539126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Backward Propagation In Code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691" y="2276872"/>
            <a:ext cx="2562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2695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41" y="4055215"/>
            <a:ext cx="2371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600941" y="4797152"/>
                <a:ext cx="159203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+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𝜂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/>
                            <a:ea typeface="Cambria Math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41" y="4797152"/>
                <a:ext cx="1592039" cy="668645"/>
              </a:xfrm>
              <a:prstGeom prst="rect">
                <a:avLst/>
              </a:prstGeom>
              <a:blipFill rotWithShape="1">
                <a:blip r:embed="rId6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6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archive.ics.uci.edu/ml/datasets/steel+plates+faults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4" y="2276872"/>
            <a:ext cx="838305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12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3737"/>
            <a:ext cx="458679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52120" y="1628800"/>
            <a:ext cx="28803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iteration 0, Error 0.708</a:t>
            </a:r>
          </a:p>
          <a:p>
            <a:r>
              <a:rPr lang="en-US" altLang="ko-KR" sz="1000" dirty="0"/>
              <a:t>iteration 1, Error 0.748</a:t>
            </a:r>
          </a:p>
          <a:p>
            <a:r>
              <a:rPr lang="en-US" altLang="ko-KR" sz="1000" dirty="0"/>
              <a:t>iteration 2, Error 0.814</a:t>
            </a:r>
          </a:p>
          <a:p>
            <a:r>
              <a:rPr lang="en-US" altLang="ko-KR" sz="1000" dirty="0"/>
              <a:t>iteration 3, Error 0.872</a:t>
            </a:r>
          </a:p>
          <a:p>
            <a:r>
              <a:rPr lang="en-US" altLang="ko-KR" sz="1000" dirty="0"/>
              <a:t>iteration 4, Error 0.722</a:t>
            </a:r>
          </a:p>
          <a:p>
            <a:r>
              <a:rPr lang="en-US" altLang="ko-KR" sz="1000" dirty="0"/>
              <a:t>iteration 5, Error 0.882</a:t>
            </a:r>
          </a:p>
          <a:p>
            <a:r>
              <a:rPr lang="en-US" altLang="ko-KR" sz="1000" dirty="0"/>
              <a:t>iteration 6, Error 0.672</a:t>
            </a:r>
          </a:p>
          <a:p>
            <a:r>
              <a:rPr lang="en-US" altLang="ko-KR" sz="1000" dirty="0"/>
              <a:t>iteration 7, Error 0.705</a:t>
            </a:r>
          </a:p>
          <a:p>
            <a:r>
              <a:rPr lang="en-US" altLang="ko-KR" sz="1000" dirty="0"/>
              <a:t>iteration 8, Error 0.635</a:t>
            </a:r>
          </a:p>
          <a:p>
            <a:r>
              <a:rPr lang="en-US" altLang="ko-KR" sz="1000" dirty="0"/>
              <a:t>iteration 9, Error </a:t>
            </a:r>
            <a:r>
              <a:rPr lang="en-US" altLang="ko-KR" sz="1000" dirty="0" smtClean="0"/>
              <a:t>0.669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…</a:t>
            </a:r>
          </a:p>
          <a:p>
            <a:endParaRPr lang="en-US" altLang="ko-KR" sz="1000" dirty="0" smtClean="0"/>
          </a:p>
          <a:p>
            <a:r>
              <a:rPr lang="en-US" altLang="ko-KR" sz="1000" dirty="0"/>
              <a:t>iteration 95, Error 0.086</a:t>
            </a:r>
          </a:p>
          <a:p>
            <a:r>
              <a:rPr lang="en-US" altLang="ko-KR" sz="1000" dirty="0"/>
              <a:t>iteration 96, Error 0.084</a:t>
            </a:r>
          </a:p>
          <a:p>
            <a:r>
              <a:rPr lang="en-US" altLang="ko-KR" sz="1000" dirty="0"/>
              <a:t>iteration 97, Error 0.078</a:t>
            </a:r>
          </a:p>
          <a:p>
            <a:r>
              <a:rPr lang="en-US" altLang="ko-KR" sz="1000" dirty="0"/>
              <a:t>iteration 98, Error 0.095</a:t>
            </a:r>
          </a:p>
          <a:p>
            <a:r>
              <a:rPr lang="en-US" altLang="ko-KR" sz="1000" dirty="0"/>
              <a:t>iteration 99, Error 0.090</a:t>
            </a:r>
          </a:p>
          <a:p>
            <a:r>
              <a:rPr lang="en-US" altLang="ko-KR" sz="1000" dirty="0"/>
              <a:t>Trained Error 0.090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3487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224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Programming Study  Artificial Neural Network v2</vt:lpstr>
      <vt:lpstr>Artificial Neural Network</vt:lpstr>
      <vt:lpstr>Forward Propagation</vt:lpstr>
      <vt:lpstr>Forward Propagation In Code</vt:lpstr>
      <vt:lpstr>Backward Propagation</vt:lpstr>
      <vt:lpstr>Backward Propagation</vt:lpstr>
      <vt:lpstr>Backward Propagation In Code</vt:lpstr>
      <vt:lpstr>Training Data</vt:lpstr>
      <vt:lpstr>Training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Study</dc:title>
  <dc:creator>Sungwoo</dc:creator>
  <cp:lastModifiedBy>Nam성우</cp:lastModifiedBy>
  <cp:revision>26</cp:revision>
  <dcterms:created xsi:type="dcterms:W3CDTF">2014-09-04T03:21:30Z</dcterms:created>
  <dcterms:modified xsi:type="dcterms:W3CDTF">2018-01-18T01:37:03Z</dcterms:modified>
</cp:coreProperties>
</file>