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2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1E53-E8C4-4B4D-A3B5-F48356AA28B3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Programming Study </a:t>
            </a:r>
            <a:br>
              <a:rPr lang="en-US" altLang="ko-KR" smtClean="0"/>
            </a:br>
            <a:r>
              <a:rPr lang="en-US" altLang="ko-KR" smtClean="0"/>
              <a:t>C++ Template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 err="1" smtClean="0"/>
              <a:t>Sungwoo</a:t>
            </a:r>
            <a:r>
              <a:rPr lang="en-US" altLang="ko-KR" smtClean="0"/>
              <a:t> Nam</a:t>
            </a:r>
          </a:p>
          <a:p>
            <a:r>
              <a:rPr lang="en-US" altLang="ko-KR" smtClean="0"/>
              <a:t>2018.3.21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016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Function Specialization</a:t>
            </a:r>
            <a:br>
              <a:rPr lang="en-US" altLang="ko-KR" smtClean="0"/>
            </a:br>
            <a:r>
              <a:rPr lang="en-US" altLang="ko-KR" smtClean="0"/>
              <a:t>Example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67544" y="1556792"/>
            <a:ext cx="8136904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addr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state;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Servo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axis;</a:t>
            </a: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position;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Verify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Equal(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 {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"Should specialize"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</a:t>
            </a:r>
          </a:p>
          <a:p>
            <a:pPr lvl="1"/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Equal(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io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lvl="2"/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"check addr 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.addr &lt;&lt;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to be 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.state &lt;&lt; endl;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lvl="1"/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Equal(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Servo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2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&lt;&lt;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"check axis 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.axis &lt;&lt;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position is at 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.position &lt;&lt; endl;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5869284"/>
            <a:ext cx="8136904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Verify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::Equal(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41,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});</a:t>
            </a:r>
          </a:p>
          <a:p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Verify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::Equal(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Servo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3, 3.141592 });</a:t>
            </a:r>
          </a:p>
        </p:txBody>
      </p:sp>
    </p:spTree>
    <p:extLst>
      <p:ext uri="{BB962C8B-B14F-4D97-AF65-F5344CB8AC3E}">
        <p14:creationId xmlns:p14="http://schemas.microsoft.com/office/powerpoint/2010/main" val="26718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Template Class Specialization</a:t>
            </a:r>
            <a:br>
              <a:rPr lang="en-US" altLang="ko-KR" smtClean="0"/>
            </a:br>
            <a:r>
              <a:rPr lang="en-US" altLang="ko-KR" smtClean="0"/>
              <a:t>CompileTimeAssert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67544" y="1844824"/>
            <a:ext cx="662473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CompileTimeAssert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&lt;&gt;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CompileTimeAssert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{};</a:t>
            </a: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2996952"/>
            <a:ext cx="7632848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CompileTimeAssert&lt; sizeof(uint32_t) == 2  &gt;();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CompileTimeAssert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uint32_t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== 4 &gt;();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CompileTimeAssert&lt; std::is_base_of&lt;Rect, Shape&gt;::value &gt;();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CompileTimeAssert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std::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is_base_of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&gt;::value &gt;();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static_assert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(std::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is_base_of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&gt;::value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“Rect is a Shape"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16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93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Template Class Specialization</a:t>
            </a:r>
            <a:br>
              <a:rPr lang="en-US" altLang="ko-KR" smtClean="0"/>
            </a:br>
            <a:r>
              <a:rPr lang="en-US" altLang="ko-KR" smtClean="0"/>
              <a:t>TypeTrait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67544" y="1916832"/>
            <a:ext cx="6624736" cy="3600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 =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&gt;{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 =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IsPointer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 =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IsPointer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&gt;{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 =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744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93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Template Class Specialization</a:t>
            </a:r>
            <a:br>
              <a:rPr lang="en-US" altLang="ko-KR" smtClean="0"/>
            </a:br>
            <a:r>
              <a:rPr lang="en-US" altLang="ko-KR" smtClean="0"/>
              <a:t>TypeTrait - usage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67544" y="1916832"/>
            <a:ext cx="6624736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CompileTimeAssert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&gt;::value &gt;();</a:t>
            </a:r>
          </a:p>
          <a:p>
            <a:r>
              <a:rPr lang="en-US" altLang="ko-KR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CompileTimeAssert&lt; IsVoid&lt;int&gt;::value &gt;();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CompileTimeAssert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IsPointer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*&gt;::value &gt;();</a:t>
            </a:r>
          </a:p>
          <a:p>
            <a:r>
              <a:rPr lang="en-US" altLang="ko-KR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CompileTimeAssert&lt; IsPointer&lt;Shape&gt;::</a:t>
            </a:r>
            <a:r>
              <a:rPr lang="en-US" altLang="ko-KR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value </a:t>
            </a:r>
            <a:r>
              <a:rPr lang="en-US" altLang="ko-KR" sz="12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&gt;();</a:t>
            </a:r>
          </a:p>
          <a:p>
            <a:endParaRPr lang="en-US" altLang="ko-KR" sz="120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static_assert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is_pointer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*&gt;::value,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"Shape* should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be </a:t>
            </a:r>
            <a:r>
              <a:rPr lang="en-US" altLang="ko-KR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 pointer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51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Parameterized Type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67544" y="1484784"/>
            <a:ext cx="7272808" cy="3600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elem;</a:t>
            </a:r>
          </a:p>
          <a:p>
            <a:pPr lvl="1"/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sz;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explicit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Vector(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lvl="2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elem =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 lvl="2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sz =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operator[](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2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0 ||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&gt;= size()) </a:t>
            </a:r>
          </a:p>
          <a:p>
            <a:pPr lvl="2"/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throw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out_of_range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"[i] is out of bound"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2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elem[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 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245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Parameterized Type - Usage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67544" y="1484784"/>
            <a:ext cx="7416824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vi(200);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vi[0] = 123;</a:t>
            </a:r>
          </a:p>
          <a:p>
            <a:pPr lvl="1"/>
            <a:r>
              <a:rPr lang="en-US" altLang="ko-KR" sz="120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(vi[0] == 123);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CatchExceptionMessage&lt;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out_of_range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&gt;([&amp;]{ vi[200] = 321; });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vs(17);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vs[3] =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altLang="ko-KR" sz="120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(vs[3] ==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CatchExceptionMessage&lt;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out_of_range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&gt;([&amp;]{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vs[-1]; });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 vli(45);</a:t>
            </a:r>
          </a:p>
          <a:p>
            <a:pPr lvl="1"/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vli[4] = </a:t>
            </a:r>
            <a:r>
              <a:rPr lang="sv-SE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v-SE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&gt;({ 1, 2, 3 });</a:t>
            </a:r>
          </a:p>
          <a:p>
            <a:pPr lvl="1"/>
            <a:r>
              <a:rPr lang="en-US" altLang="ko-KR" sz="120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(vli[4][1] == 2);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CatchExceptionMessage&lt;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out_of_range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&gt;([&amp;]{ vli[45][3]; });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9198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Function Template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67544" y="1484784"/>
            <a:ext cx="6624736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ko-KR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begin()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2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size() ? elem 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lvl="1"/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end()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2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begin() + size();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US" altLang="ko-KR" sz="120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Container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sum(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Container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: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lvl="1"/>
            <a:r>
              <a:rPr lang="en-US" altLang="ko-KR" sz="120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	v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+= x;</a:t>
            </a: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46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Function Template - Usage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67544" y="1484784"/>
            <a:ext cx="6624736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vi(4);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vi[0] = 0;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vi[1] = 1;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vi[2] = 2;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vi[3] = 3;</a:t>
            </a:r>
          </a:p>
          <a:p>
            <a:pPr lvl="1"/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ds = sum(vi, 0.0);</a:t>
            </a:r>
          </a:p>
          <a:p>
            <a:pPr lvl="1"/>
            <a:r>
              <a:rPr lang="en-US" altLang="ko-KR" sz="120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(ds == 6.0);</a:t>
            </a:r>
          </a:p>
          <a:p>
            <a:pPr lvl="1"/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 = sum(vi, 0);</a:t>
            </a:r>
          </a:p>
          <a:p>
            <a:pPr lvl="1"/>
            <a:r>
              <a:rPr lang="en-US" altLang="ko-KR" sz="120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(is == 6);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ld;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ld.push_back(3.0);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ld.push_back(4.0);</a:t>
            </a:r>
          </a:p>
          <a:p>
            <a:pPr lvl="1"/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ds = sum(ld, 0.0);</a:t>
            </a:r>
          </a:p>
          <a:p>
            <a:pPr lvl="1"/>
            <a:r>
              <a:rPr lang="en-US" altLang="ko-KR" sz="120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(ds == 7.0);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9576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Function Object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67544" y="1484784"/>
            <a:ext cx="6624736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Shape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draw() = 0;</a:t>
            </a: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rotate(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degree ) = 0;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Shape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draw() { cout &lt;&lt;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"rect"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rotate(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degree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cout &lt;&lt;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"rotate"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Shape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draw() { cout &lt;&lt;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"circle"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rotate(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degree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Oper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for_all(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Oper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x :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lvl="1"/>
            <a:r>
              <a:rPr lang="en-US" altLang="ko-KR" sz="120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	op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13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Function Object - Usage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67544" y="1484784"/>
            <a:ext cx="662473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vector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unique_ptr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&gt;&gt; v;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v.push_back(make_unique&lt;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Rect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&gt;());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v.push_back(make_unique&lt;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&gt;());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for_all(v, [](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unique_ptr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&gt;&amp;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-&gt;draw(); });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for_all(v, [](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unique_ptr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&gt;&amp;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-&gt;rotate(45); });</a:t>
            </a:r>
          </a:p>
        </p:txBody>
      </p:sp>
    </p:spTree>
    <p:extLst>
      <p:ext uri="{BB962C8B-B14F-4D97-AF65-F5344CB8AC3E}">
        <p14:creationId xmlns:p14="http://schemas.microsoft.com/office/powerpoint/2010/main" val="2464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Variadic Templates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67544" y="1484784"/>
            <a:ext cx="6624736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 {</a:t>
            </a:r>
          </a:p>
          <a:p>
            <a:pPr lvl="1"/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endl;</a:t>
            </a:r>
          </a:p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...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Tail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Tail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tail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bar(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1"/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tail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...);</a:t>
            </a:r>
          </a:p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53480" y="4760277"/>
            <a:ext cx="662473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2, 2,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foo(0.2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'c'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"yuck!"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1, 2);</a:t>
            </a: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28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Function Specialization</a:t>
            </a:r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467544" y="1484784"/>
            <a:ext cx="6624736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fr-FR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fr-FR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MyMax(</a:t>
            </a:r>
            <a:r>
              <a:rPr lang="fr-FR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fr-FR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fr-FR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altLang="ko-KR" sz="120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fr-FR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fr-FR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US" altLang="ko-KR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?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MyMax(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strlen(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strlen(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?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altLang="ko-KR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43955" y="3933056"/>
            <a:ext cx="662473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(MyMax(1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2) == 2);</a:t>
            </a:r>
          </a:p>
          <a:p>
            <a:r>
              <a:rPr lang="en-US" altLang="ko-KR" sz="1200" smtClean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altLang="ko-KR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(MyMax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"Morning"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"Afternoon"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== </a:t>
            </a:r>
            <a:r>
              <a:rPr lang="en-US" altLang="ko-KR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"Afternoon"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79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843</Words>
  <Application>Microsoft Office PowerPoint</Application>
  <PresentationFormat>On-screen Show (4:3)</PresentationFormat>
  <Paragraphs>221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Programming Study  C++ Template</vt:lpstr>
      <vt:lpstr>Parameterized Type</vt:lpstr>
      <vt:lpstr>Parameterized Type - Usage</vt:lpstr>
      <vt:lpstr>Function Template</vt:lpstr>
      <vt:lpstr>Function Template - Usage</vt:lpstr>
      <vt:lpstr>Function Object</vt:lpstr>
      <vt:lpstr>Function Object - Usage</vt:lpstr>
      <vt:lpstr>Variadic Templates</vt:lpstr>
      <vt:lpstr>Function Specialization</vt:lpstr>
      <vt:lpstr>Function Specialization Example</vt:lpstr>
      <vt:lpstr>Template Class Specialization CompileTimeAssert</vt:lpstr>
      <vt:lpstr>Template Class Specialization TypeTrait</vt:lpstr>
      <vt:lpstr>Template Class Specialization TypeTrait - usage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Study</dc:title>
  <dc:creator>Sungwoo</dc:creator>
  <cp:lastModifiedBy>Nam성우</cp:lastModifiedBy>
  <cp:revision>125</cp:revision>
  <dcterms:created xsi:type="dcterms:W3CDTF">2014-09-04T03:21:30Z</dcterms:created>
  <dcterms:modified xsi:type="dcterms:W3CDTF">2018-03-22T03:22:09Z</dcterms:modified>
</cp:coreProperties>
</file>