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8" r:id="rId4"/>
    <p:sldId id="267" r:id="rId5"/>
    <p:sldId id="257" r:id="rId6"/>
    <p:sldId id="265" r:id="rId7"/>
    <p:sldId id="258" r:id="rId8"/>
    <p:sldId id="264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1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8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62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861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571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046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92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43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6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789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18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417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F1E53-E8C4-4B4D-A3B5-F48356AA28B3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550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Programming Study </a:t>
            </a:r>
            <a:br>
              <a:rPr lang="en-US" altLang="ko-KR" dirty="0" smtClean="0"/>
            </a:br>
            <a:r>
              <a:rPr lang="en-US" altLang="ko-KR" dirty="0" smtClean="0"/>
              <a:t>C++11 14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 smtClean="0"/>
              <a:t>NAM SOFTWARE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01661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Smart Pointer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</a:t>
            </a:r>
            <a:r>
              <a:rPr lang="en-US" altLang="ko-KR" dirty="0" smtClean="0"/>
              <a:t>oost::</a:t>
            </a:r>
            <a:r>
              <a:rPr lang="en-US" altLang="ko-KR" dirty="0" err="1" smtClean="0"/>
              <a:t>shared_ptr</a:t>
            </a:r>
            <a:endParaRPr lang="en-US" altLang="ko-KR" dirty="0" smtClean="0"/>
          </a:p>
          <a:p>
            <a:r>
              <a:rPr lang="en-US" altLang="ko-KR" dirty="0" err="1" smtClean="0"/>
              <a:t>std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scoped_ptr</a:t>
            </a:r>
            <a:endParaRPr lang="en-US" altLang="ko-KR" dirty="0" smtClean="0"/>
          </a:p>
          <a:p>
            <a:r>
              <a:rPr lang="en-US" altLang="ko-KR" dirty="0" smtClean="0"/>
              <a:t>Understand scope rule !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57702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Resource Handling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Resource Acquisition Is Initialization </a:t>
            </a:r>
          </a:p>
          <a:p>
            <a:pPr lvl="1"/>
            <a:r>
              <a:rPr lang="en-US" altLang="ko-KR" dirty="0" smtClean="0"/>
              <a:t>&gt; </a:t>
            </a:r>
            <a:r>
              <a:rPr lang="en-US" altLang="ko-KR" dirty="0" err="1" smtClean="0"/>
              <a:t>Custructor</a:t>
            </a:r>
            <a:r>
              <a:rPr lang="en-US" altLang="ko-KR" dirty="0" smtClean="0"/>
              <a:t> Acquires, </a:t>
            </a:r>
            <a:r>
              <a:rPr lang="en-US" altLang="ko-KR" smtClean="0"/>
              <a:t>Destructor Releases 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98551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 standard …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484784"/>
            <a:ext cx="8283161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9552" y="5445224"/>
            <a:ext cx="6984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https://www.infoq.com/news/2014/08/cpp14-here-features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1570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Lambda expression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1"/>
            <a:ext cx="597217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98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Lambda expression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[capture](parameters)-&gt;return-type {body}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20888"/>
            <a:ext cx="5819775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1355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Lambda expression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[capture](parameters)-&gt;return-type {body}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92896"/>
            <a:ext cx="471487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3933056"/>
            <a:ext cx="341947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596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Pointer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Usage</a:t>
            </a:r>
          </a:p>
          <a:p>
            <a:r>
              <a:rPr lang="en-US" altLang="ko-KR" smtClean="0"/>
              <a:t>Constness</a:t>
            </a:r>
            <a:endParaRPr lang="en-US" altLang="ko-KR" dirty="0" smtClean="0"/>
          </a:p>
          <a:p>
            <a:r>
              <a:rPr lang="en-US" altLang="ko-KR" dirty="0" smtClean="0"/>
              <a:t>Memory Handling</a:t>
            </a:r>
            <a:endParaRPr lang="en-US" altLang="ko-KR" dirty="0"/>
          </a:p>
          <a:p>
            <a:r>
              <a:rPr lang="en-US" altLang="ko-KR" dirty="0" smtClean="0"/>
              <a:t>Smart Pointer</a:t>
            </a:r>
          </a:p>
          <a:p>
            <a:r>
              <a:rPr lang="en-US" altLang="ko-KR" dirty="0" smtClean="0"/>
              <a:t>Resource Handling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8351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Usage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*a  </a:t>
            </a:r>
          </a:p>
          <a:p>
            <a:r>
              <a:rPr lang="en-US" altLang="ko-KR" dirty="0"/>
              <a:t>&amp;p </a:t>
            </a:r>
          </a:p>
          <a:p>
            <a:r>
              <a:rPr lang="en-US" altLang="ko-KR" dirty="0"/>
              <a:t>*p = 1</a:t>
            </a:r>
          </a:p>
          <a:p>
            <a:r>
              <a:rPr lang="en-US" altLang="ko-KR" dirty="0"/>
              <a:t>&amp;p = 1</a:t>
            </a:r>
          </a:p>
          <a:p>
            <a:r>
              <a:rPr lang="en-US" altLang="ko-KR" dirty="0"/>
              <a:t>*a = &amp;b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81219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Constness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const</a:t>
            </a:r>
            <a:r>
              <a:rPr lang="en-US" altLang="ko-KR" dirty="0" smtClean="0"/>
              <a:t> function</a:t>
            </a:r>
          </a:p>
          <a:p>
            <a:r>
              <a:rPr lang="en-US" altLang="ko-KR" dirty="0" err="1"/>
              <a:t>c</a:t>
            </a:r>
            <a:r>
              <a:rPr lang="en-US" altLang="ko-KR" dirty="0" err="1" smtClean="0"/>
              <a:t>onst</a:t>
            </a:r>
            <a:r>
              <a:rPr lang="en-US" altLang="ko-KR" dirty="0" smtClean="0"/>
              <a:t> return</a:t>
            </a:r>
          </a:p>
          <a:p>
            <a:r>
              <a:rPr lang="en-US" altLang="ko-KR" dirty="0" smtClean="0"/>
              <a:t>Put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whenever possible </a:t>
            </a:r>
          </a:p>
          <a:p>
            <a:r>
              <a:rPr lang="en-US" altLang="ko-KR" dirty="0" smtClean="0"/>
              <a:t>And stick to it !</a:t>
            </a:r>
          </a:p>
        </p:txBody>
      </p:sp>
    </p:spTree>
    <p:extLst>
      <p:ext uri="{BB962C8B-B14F-4D97-AF65-F5344CB8AC3E}">
        <p14:creationId xmlns:p14="http://schemas.microsoft.com/office/powerpoint/2010/main" val="3776075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Memory Handling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new </a:t>
            </a:r>
          </a:p>
          <a:p>
            <a:r>
              <a:rPr lang="en-US" altLang="ko-KR" dirty="0"/>
              <a:t>d</a:t>
            </a:r>
            <a:r>
              <a:rPr lang="en-US" altLang="ko-KR" dirty="0" smtClean="0"/>
              <a:t>elete</a:t>
            </a:r>
          </a:p>
          <a:p>
            <a:r>
              <a:rPr lang="en-US" altLang="ko-KR" dirty="0" smtClean="0"/>
              <a:t>How to avoid memory leak ? </a:t>
            </a:r>
          </a:p>
          <a:p>
            <a:r>
              <a:rPr lang="en-US" altLang="ko-KR" dirty="0" smtClean="0"/>
              <a:t>Try to avoid bare pointer as much as possible 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1120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1171</TotalTime>
  <Words>120</Words>
  <Application>Microsoft Office PowerPoint</Application>
  <PresentationFormat>On-screen Show (4:3)</PresentationFormat>
  <Paragraphs>39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Programming Study  C++11 14</vt:lpstr>
      <vt:lpstr>C++ standard …</vt:lpstr>
      <vt:lpstr>Lambda expression</vt:lpstr>
      <vt:lpstr>Lambda expression</vt:lpstr>
      <vt:lpstr>Lambda expression</vt:lpstr>
      <vt:lpstr>Pointer</vt:lpstr>
      <vt:lpstr>Usage</vt:lpstr>
      <vt:lpstr>Constness</vt:lpstr>
      <vt:lpstr>Memory Handling</vt:lpstr>
      <vt:lpstr>Smart Pointer</vt:lpstr>
      <vt:lpstr>Resource Handling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Study</dc:title>
  <dc:creator>Sungwoo</dc:creator>
  <cp:lastModifiedBy>Nam성우</cp:lastModifiedBy>
  <cp:revision>22</cp:revision>
  <dcterms:created xsi:type="dcterms:W3CDTF">2014-09-04T03:21:30Z</dcterms:created>
  <dcterms:modified xsi:type="dcterms:W3CDTF">2017-11-27T08:24:24Z</dcterms:modified>
</cp:coreProperties>
</file>