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62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6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57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04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92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3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6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78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1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1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F1E53-E8C4-4B4D-A3B5-F48356AA28B3}" type="datetimeFigureOut">
              <a:rPr lang="ko-KR" altLang="en-US" smtClean="0"/>
              <a:t>2015-03-25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55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Programming Study </a:t>
            </a:r>
            <a:br>
              <a:rPr lang="en-US" altLang="ko-KR" dirty="0" smtClean="0"/>
            </a:br>
            <a:r>
              <a:rPr lang="en-US" altLang="ko-KR" dirty="0" smtClean="0"/>
              <a:t>.NET Development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err="1" smtClean="0"/>
              <a:t>Sungwoo</a:t>
            </a:r>
            <a:r>
              <a:rPr lang="en-US" altLang="ko-KR" dirty="0" smtClean="0"/>
              <a:t> Nam</a:t>
            </a:r>
          </a:p>
          <a:p>
            <a:r>
              <a:rPr lang="en-US" altLang="ko-KR" dirty="0" smtClean="0"/>
              <a:t>2015.?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0166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.NET Development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When are you going to write some ?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596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Programming Study  .NET Development</vt:lpstr>
      <vt:lpstr>.NET Development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Study</dc:title>
  <dc:creator>Sungwoo</dc:creator>
  <cp:lastModifiedBy>Sungwoo</cp:lastModifiedBy>
  <cp:revision>5</cp:revision>
  <dcterms:created xsi:type="dcterms:W3CDTF">2014-09-04T03:21:30Z</dcterms:created>
  <dcterms:modified xsi:type="dcterms:W3CDTF">2015-03-25T13:01:26Z</dcterms:modified>
</cp:coreProperties>
</file>