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62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6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7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4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2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6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8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1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F1E53-E8C4-4B4D-A3B5-F48356AA28B3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55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Programming Study </a:t>
            </a:r>
            <a:br>
              <a:rPr lang="en-US" altLang="ko-KR" dirty="0" smtClean="0"/>
            </a:br>
            <a:r>
              <a:rPr lang="en-US" altLang="ko-KR" dirty="0" smtClean="0"/>
              <a:t>Test Driven Development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 smtClean="0"/>
              <a:t>Sungwoo</a:t>
            </a:r>
            <a:r>
              <a:rPr lang="en-US" altLang="ko-KR" dirty="0" smtClean="0"/>
              <a:t> Nam</a:t>
            </a:r>
          </a:p>
          <a:p>
            <a:r>
              <a:rPr lang="en-US" altLang="ko-KR" dirty="0" smtClean="0"/>
              <a:t>2014.9.4</a:t>
            </a:r>
          </a:p>
        </p:txBody>
      </p:sp>
    </p:spTree>
    <p:extLst>
      <p:ext uri="{BB962C8B-B14F-4D97-AF65-F5344CB8AC3E}">
        <p14:creationId xmlns:p14="http://schemas.microsoft.com/office/powerpoint/2010/main" val="50166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Driven Development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Source Server </a:t>
            </a:r>
            <a:r>
              <a:rPr lang="en-US" altLang="ko-KR" dirty="0" smtClean="0"/>
              <a:t>- GIT</a:t>
            </a:r>
            <a:endParaRPr lang="en-US" altLang="ko-KR" dirty="0" smtClean="0"/>
          </a:p>
          <a:p>
            <a:r>
              <a:rPr lang="en-US" altLang="ko-KR" dirty="0" smtClean="0"/>
              <a:t>Issue Tracking System - </a:t>
            </a:r>
            <a:r>
              <a:rPr lang="en-US" altLang="ko-KR" dirty="0" err="1" smtClean="0"/>
              <a:t>Redmine</a:t>
            </a:r>
            <a:endParaRPr lang="en-US" altLang="ko-KR" dirty="0" smtClean="0"/>
          </a:p>
          <a:p>
            <a:r>
              <a:rPr lang="en-US" altLang="ko-KR" dirty="0" smtClean="0"/>
              <a:t>Unit </a:t>
            </a:r>
            <a:r>
              <a:rPr lang="en-US" altLang="ko-KR" dirty="0" smtClean="0"/>
              <a:t>Test Framework – </a:t>
            </a:r>
            <a:r>
              <a:rPr lang="en-US" altLang="ko-KR" dirty="0" err="1" smtClean="0"/>
              <a:t>Boost.UnitTest</a:t>
            </a:r>
            <a:endParaRPr lang="en-US" altLang="ko-KR" dirty="0" smtClean="0"/>
          </a:p>
          <a:p>
            <a:r>
              <a:rPr lang="en-US" altLang="ko-KR" dirty="0" smtClean="0"/>
              <a:t>GUI Unit Test – Window Runner </a:t>
            </a:r>
            <a:endParaRPr lang="en-US" altLang="ko-KR" dirty="0" smtClean="0"/>
          </a:p>
          <a:p>
            <a:r>
              <a:rPr lang="en-US" altLang="ko-KR" dirty="0" smtClean="0"/>
              <a:t>Regression Test – Custom</a:t>
            </a:r>
          </a:p>
          <a:p>
            <a:r>
              <a:rPr lang="en-US" altLang="ko-KR" dirty="0"/>
              <a:t>Regression Test - </a:t>
            </a:r>
            <a:r>
              <a:rPr lang="en-US" altLang="ko-KR" dirty="0" err="1" smtClean="0"/>
              <a:t>AutoIt</a:t>
            </a:r>
            <a:endParaRPr lang="en-US" altLang="ko-KR" dirty="0" smtClean="0"/>
          </a:p>
          <a:p>
            <a:r>
              <a:rPr lang="en-US" altLang="ko-KR" dirty="0" smtClean="0"/>
              <a:t>Automatic </a:t>
            </a:r>
            <a:r>
              <a:rPr lang="en-US" altLang="ko-KR" dirty="0" smtClean="0"/>
              <a:t>Build – MSBUILD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59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 </a:t>
            </a:r>
            <a:r>
              <a:rPr lang="en-US" altLang="ko-KR" dirty="0" smtClean="0"/>
              <a:t>Server - GIT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to share code with others developer ?</a:t>
            </a:r>
          </a:p>
          <a:p>
            <a:r>
              <a:rPr lang="en-US" altLang="ko-KR" dirty="0" smtClean="0"/>
              <a:t>How to deploy code to machine ?</a:t>
            </a:r>
          </a:p>
          <a:p>
            <a:r>
              <a:rPr lang="en-US" altLang="ko-KR" dirty="0" smtClean="0"/>
              <a:t>How to update code ?</a:t>
            </a:r>
          </a:p>
          <a:p>
            <a:r>
              <a:rPr lang="en-US" altLang="ko-KR" dirty="0" smtClean="0"/>
              <a:t>How to find out what changed ?</a:t>
            </a:r>
          </a:p>
        </p:txBody>
      </p:sp>
    </p:spTree>
    <p:extLst>
      <p:ext uri="{BB962C8B-B14F-4D97-AF65-F5344CB8AC3E}">
        <p14:creationId xmlns:p14="http://schemas.microsoft.com/office/powerpoint/2010/main" val="198121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 Test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Write down what you are expecting with your code. </a:t>
            </a:r>
          </a:p>
          <a:p>
            <a:r>
              <a:rPr lang="en-US" altLang="ko-KR" dirty="0" smtClean="0"/>
              <a:t>And keep it in that way for long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12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Regression Test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Usage scenario ?</a:t>
            </a:r>
          </a:p>
        </p:txBody>
      </p:sp>
    </p:spTree>
    <p:extLst>
      <p:ext uri="{BB962C8B-B14F-4D97-AF65-F5344CB8AC3E}">
        <p14:creationId xmlns:p14="http://schemas.microsoft.com/office/powerpoint/2010/main" val="235770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Automatic Build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to build ? </a:t>
            </a:r>
          </a:p>
          <a:p>
            <a:r>
              <a:rPr lang="en-US" altLang="ko-KR" dirty="0" smtClean="0"/>
              <a:t>How good is this build ?</a:t>
            </a:r>
          </a:p>
          <a:p>
            <a:r>
              <a:rPr lang="en-US" altLang="ko-KR" dirty="0" smtClean="0"/>
              <a:t>Don’t do it by yourself. </a:t>
            </a:r>
          </a:p>
        </p:txBody>
      </p:sp>
    </p:spTree>
    <p:extLst>
      <p:ext uri="{BB962C8B-B14F-4D97-AF65-F5344CB8AC3E}">
        <p14:creationId xmlns:p14="http://schemas.microsoft.com/office/powerpoint/2010/main" val="219855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114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Programming Study  Test Driven Development</vt:lpstr>
      <vt:lpstr>Test Driven Development</vt:lpstr>
      <vt:lpstr>Source Server - GIT</vt:lpstr>
      <vt:lpstr>Unit Test</vt:lpstr>
      <vt:lpstr>Regression Test</vt:lpstr>
      <vt:lpstr>Automatic Build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Study</dc:title>
  <dc:creator>Sungwoo</dc:creator>
  <cp:lastModifiedBy>Sungwoo</cp:lastModifiedBy>
  <cp:revision>5</cp:revision>
  <dcterms:created xsi:type="dcterms:W3CDTF">2014-09-04T03:21:30Z</dcterms:created>
  <dcterms:modified xsi:type="dcterms:W3CDTF">2015-10-29T13:41:18Z</dcterms:modified>
</cp:coreProperties>
</file>