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6" r:id="rId4"/>
    <p:sldId id="277" r:id="rId5"/>
    <p:sldId id="266" r:id="rId6"/>
    <p:sldId id="278" r:id="rId7"/>
    <p:sldId id="268" r:id="rId8"/>
    <p:sldId id="270" r:id="rId9"/>
    <p:sldId id="274" r:id="rId10"/>
    <p:sldId id="273" r:id="rId11"/>
    <p:sldId id="27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E563B-D4C8-46C1-BBF4-5492D98B66E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77A3-F90C-49A9-B975-544E31EA2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77A3-F90C-49A9-B975-544E31EA29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Study </a:t>
            </a:r>
            <a:br>
              <a:rPr lang="en-US" altLang="ko-KR" dirty="0" smtClean="0"/>
            </a:br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/>
              <a:t>Sungwoo</a:t>
            </a:r>
            <a:r>
              <a:rPr lang="en-US" altLang="ko-KR" dirty="0" smtClean="0"/>
              <a:t> Nam</a:t>
            </a:r>
          </a:p>
          <a:p>
            <a:r>
              <a:rPr lang="en-US" altLang="ko-KR" dirty="0" smtClean="0"/>
              <a:t>2019.3.11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Pointer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19478" y="1556792"/>
            <a:ext cx="82289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42;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TestToo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+ 22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}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ret = f(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TestToo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 = f(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9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Pointer using STL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19478" y="1556792"/>
            <a:ext cx="77249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+ 42;  }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TestToo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+ 22;  }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)&gt;;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TestToo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84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 Usage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61952" y="1700808"/>
            <a:ext cx="7798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1234;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*pa = &amp;a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// pa is pointer of 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*pa = 1111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// assignment on *pa will change a also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//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 reference of 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4321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// assignment 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will change a also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121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Function Return </a:t>
            </a:r>
            <a:br>
              <a:rPr lang="en-US" altLang="ko-KR" dirty="0" smtClean="0"/>
            </a:br>
            <a:r>
              <a:rPr lang="en-US" altLang="ko-KR" dirty="0" smtClean="0"/>
              <a:t>using reference and pointer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35897" y="1628800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AddAndMultiply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AddAndMultiplyV3(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AddAndMultiply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(1, 2,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 = AddAndMultiplyV3(1, 2,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721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Function Return </a:t>
            </a:r>
            <a:br>
              <a:rPr lang="en-US" altLang="ko-KR" dirty="0" smtClean="0"/>
            </a:br>
            <a:r>
              <a:rPr lang="en-US" altLang="ko-KR" dirty="0" smtClean="0"/>
              <a:t>using </a:t>
            </a:r>
            <a:r>
              <a:rPr lang="en-US" altLang="ko-KR" dirty="0" err="1" smtClean="0"/>
              <a:t>struct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35897" y="1628800"/>
            <a:ext cx="7560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AddMult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AddMult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AddAndMultiplyV3(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AddMult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r.Mult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AddMult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 = AddAndMultiplyV3(1, 2);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r.Mult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Usage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3568" y="1777217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&amp;a;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cpa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42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           // compile error :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cpa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is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pointer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// but you can make it point others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a;</a:t>
            </a:r>
          </a:p>
          <a:p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cra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42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            // compile error :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cra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is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reference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pca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pca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42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// no problem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pca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&amp;b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           // compile error : pointer itself is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const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941168"/>
            <a:ext cx="24098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50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on class method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AddData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mutable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// ok to be changed 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method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// This doesn’t change member variable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 ==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C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A + 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4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Endianess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635834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uint32_t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uint32_t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pa[0] = 0x12345678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// note the little-endian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pa[1] = 0x87654321;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pa[2] = 0x10101010;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pa[3] = 0xCAFEBEEF;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*pa = 0xFFFFFFFF;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*(pa + 1) = 0xEEEEEEEE;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pa;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08920"/>
            <a:ext cx="46863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4008" y="486916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87824" y="2204864"/>
            <a:ext cx="1656184" cy="277230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75656" y="1988840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64 application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3" y="1635834"/>
            <a:ext cx="84611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uint32_t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uint32_t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// note pa is 64 bit 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pa[0] = 0x12345678;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pa[1] = 0x87654321;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pa[2] = 0x10101010;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pa[3] = 0xCAFEBEEF;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*pa = 0xFFFFFFFF;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*(pa + 1) = 0xEEEEEEEE;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pa;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70" y="3066995"/>
            <a:ext cx="53625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34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pack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01256" y="1196752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uint32_t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// 4 Bytes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// 2 Bytes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uint16_t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// 2 Bytes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// 4 Bytes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// 4 Bytes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dirty="0"/>
          </a:p>
          <a:p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&amp;foo;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= { 0x12345678,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0xCAFE,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443" y="4764948"/>
            <a:ext cx="54387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443" y="6341914"/>
            <a:ext cx="5105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74531" y="6327264"/>
            <a:ext cx="792088" cy="224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90229" y="6321144"/>
            <a:ext cx="396044" cy="224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86273" y="6347819"/>
            <a:ext cx="396044" cy="224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7607" y="6321144"/>
            <a:ext cx="795195" cy="2303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7199" y="6348528"/>
            <a:ext cx="795195" cy="2303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628</Words>
  <Application>Microsoft Office PowerPoint</Application>
  <PresentationFormat>On-screen Show (4:3)</PresentationFormat>
  <Paragraphs>124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Programming Study  Pointer</vt:lpstr>
      <vt:lpstr>Pointer Usage</vt:lpstr>
      <vt:lpstr>Function Return  using reference and pointer</vt:lpstr>
      <vt:lpstr>Function Return  using struct</vt:lpstr>
      <vt:lpstr>Const Usage</vt:lpstr>
      <vt:lpstr>Const on class method</vt:lpstr>
      <vt:lpstr>Endianess</vt:lpstr>
      <vt:lpstr>x64 application</vt:lpstr>
      <vt:lpstr>Struct pack</vt:lpstr>
      <vt:lpstr>Function Pointer</vt:lpstr>
      <vt:lpstr>Function Pointer using STL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Nam성우</cp:lastModifiedBy>
  <cp:revision>30</cp:revision>
  <dcterms:created xsi:type="dcterms:W3CDTF">2014-09-04T03:21:30Z</dcterms:created>
  <dcterms:modified xsi:type="dcterms:W3CDTF">2019-03-11T08:17:38Z</dcterms:modified>
</cp:coreProperties>
</file>