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2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1E53-E8C4-4B4D-A3B5-F48356AA28B3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uter_syst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Programming Study </a:t>
            </a:r>
            <a:br>
              <a:rPr lang="en-US" altLang="ko-KR" dirty="0" smtClean="0"/>
            </a:br>
            <a:r>
              <a:rPr lang="en-US" altLang="ko-KR" dirty="0" smtClean="0"/>
              <a:t>.NET Development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/>
              <a:t>Sungwoo</a:t>
            </a:r>
            <a:r>
              <a:rPr lang="en-US" altLang="ko-KR" dirty="0" smtClean="0"/>
              <a:t> Nam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166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loosely coupled independent components</a:t>
            </a:r>
          </a:p>
          <a:p>
            <a:r>
              <a:rPr lang="en-US" altLang="ko-KR" dirty="0" smtClean="0"/>
              <a:t>Interface </a:t>
            </a:r>
            <a:r>
              <a:rPr lang="en-US" altLang="ko-KR" dirty="0"/>
              <a:t>-</a:t>
            </a:r>
            <a:r>
              <a:rPr lang="en-US" altLang="ko-KR" dirty="0" smtClean="0"/>
              <a:t> a </a:t>
            </a:r>
            <a:r>
              <a:rPr lang="en-US" altLang="ko-KR" dirty="0"/>
              <a:t>shared boundary across which two or more separate components of a </a:t>
            </a:r>
            <a:r>
              <a:rPr lang="en-US" altLang="ko-KR" dirty="0">
                <a:hlinkClick r:id="rId2" tooltip="Computer system"/>
              </a:rPr>
              <a:t>computer system</a:t>
            </a:r>
            <a:r>
              <a:rPr lang="en-US" altLang="ko-KR" dirty="0"/>
              <a:t> exchange information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59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Domain Model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 down what you </a:t>
            </a:r>
            <a:r>
              <a:rPr lang="en-US" altLang="ko-KR" smtClean="0"/>
              <a:t>are dealing with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6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 Test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down what you are expecting with your code. </a:t>
            </a:r>
          </a:p>
          <a:p>
            <a:r>
              <a:rPr lang="en-US" altLang="ko-KR" dirty="0"/>
              <a:t>And keep it in that way for long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95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Prefer throwing exceptio</a:t>
            </a:r>
            <a:r>
              <a:rPr lang="en-US" altLang="ko-KR" dirty="0" smtClean="0"/>
              <a:t>n to return a value</a:t>
            </a:r>
          </a:p>
        </p:txBody>
      </p:sp>
    </p:spTree>
    <p:extLst>
      <p:ext uri="{BB962C8B-B14F-4D97-AF65-F5344CB8AC3E}">
        <p14:creationId xmlns:p14="http://schemas.microsoft.com/office/powerpoint/2010/main" val="46306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64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Programming Study  .NET Development</vt:lpstr>
      <vt:lpstr>Component</vt:lpstr>
      <vt:lpstr>Domain Model</vt:lpstr>
      <vt:lpstr>Unit Test</vt:lpstr>
      <vt:lpstr>Exception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Study</dc:title>
  <dc:creator>Sungwoo</dc:creator>
  <cp:lastModifiedBy>Nam성우</cp:lastModifiedBy>
  <cp:revision>10</cp:revision>
  <dcterms:created xsi:type="dcterms:W3CDTF">2014-09-04T03:21:30Z</dcterms:created>
  <dcterms:modified xsi:type="dcterms:W3CDTF">2017-10-31T13:20:30Z</dcterms:modified>
</cp:coreProperties>
</file>