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2014.9.17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</a:p>
          <a:p>
            <a:r>
              <a:rPr lang="en-US" altLang="ko-KR" dirty="0" err="1" smtClean="0"/>
              <a:t>Const</a:t>
            </a:r>
            <a:endParaRPr lang="en-US" altLang="ko-KR" dirty="0" smtClean="0"/>
          </a:p>
          <a:p>
            <a:r>
              <a:rPr lang="en-US" altLang="ko-KR" dirty="0" smtClean="0"/>
              <a:t>Memory Handling</a:t>
            </a:r>
            <a:endParaRPr lang="en-US" altLang="ko-KR" dirty="0"/>
          </a:p>
          <a:p>
            <a:r>
              <a:rPr lang="en-US" altLang="ko-KR" dirty="0" smtClean="0"/>
              <a:t>Smart Pointer</a:t>
            </a:r>
            <a:endParaRPr lang="en-US" altLang="ko-KR" dirty="0" smtClean="0"/>
          </a:p>
          <a:p>
            <a:r>
              <a:rPr lang="en-US" altLang="ko-KR" dirty="0" smtClean="0"/>
              <a:t>Resource Handling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*a  </a:t>
            </a:r>
          </a:p>
          <a:p>
            <a:r>
              <a:rPr lang="en-US" altLang="ko-KR" dirty="0"/>
              <a:t>&amp;p </a:t>
            </a:r>
          </a:p>
          <a:p>
            <a:r>
              <a:rPr lang="en-US" altLang="ko-KR" dirty="0"/>
              <a:t>*p = 1</a:t>
            </a:r>
          </a:p>
          <a:p>
            <a:r>
              <a:rPr lang="en-US" altLang="ko-KR" dirty="0"/>
              <a:t>&amp;p = 1</a:t>
            </a:r>
          </a:p>
          <a:p>
            <a:r>
              <a:rPr lang="en-US" altLang="ko-KR" dirty="0"/>
              <a:t>*a = &amp;b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12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Constness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function</a:t>
            </a:r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en-US" altLang="ko-KR" dirty="0" smtClean="0"/>
              <a:t> return</a:t>
            </a:r>
            <a:endParaRPr lang="en-US" altLang="ko-KR" dirty="0" smtClean="0"/>
          </a:p>
          <a:p>
            <a:r>
              <a:rPr lang="en-US" altLang="ko-KR" dirty="0" smtClean="0"/>
              <a:t>Put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whenever possible </a:t>
            </a:r>
          </a:p>
          <a:p>
            <a:r>
              <a:rPr lang="en-US" altLang="ko-KR" dirty="0" smtClean="0"/>
              <a:t>And stick to it 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60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elete</a:t>
            </a:r>
          </a:p>
          <a:p>
            <a:r>
              <a:rPr lang="en-US" altLang="ko-KR" dirty="0" smtClean="0"/>
              <a:t>How to avoid memory leak ? </a:t>
            </a:r>
          </a:p>
          <a:p>
            <a:r>
              <a:rPr lang="en-US" altLang="ko-KR" dirty="0" smtClean="0"/>
              <a:t>Try to avoid bare pointer as much as possible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12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Pointer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oost::</a:t>
            </a:r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r>
              <a:rPr lang="en-US" altLang="ko-KR" dirty="0" err="1" smtClean="0"/>
              <a:t>s</a:t>
            </a:r>
            <a:r>
              <a:rPr lang="en-US" altLang="ko-KR" dirty="0" err="1" smtClean="0"/>
              <a:t>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scoped_ptr</a:t>
            </a:r>
            <a:endParaRPr lang="en-US" altLang="ko-KR" dirty="0" smtClean="0"/>
          </a:p>
          <a:p>
            <a:r>
              <a:rPr lang="en-US" altLang="ko-KR" dirty="0" smtClean="0"/>
              <a:t>Understand scope rule !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770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Resource Handling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Resource Acquisition Is Initialization </a:t>
            </a:r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Custructor</a:t>
            </a:r>
            <a:r>
              <a:rPr lang="en-US" altLang="ko-KR" dirty="0" smtClean="0"/>
              <a:t> Acquires, </a:t>
            </a:r>
            <a:r>
              <a:rPr lang="en-US" altLang="ko-KR" smtClean="0"/>
              <a:t>Destructor Releases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855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90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Programming Study  Pointer</vt:lpstr>
      <vt:lpstr>Pointer</vt:lpstr>
      <vt:lpstr>Usage</vt:lpstr>
      <vt:lpstr>Constness</vt:lpstr>
      <vt:lpstr>Memory Handling</vt:lpstr>
      <vt:lpstr>Smart Pointer</vt:lpstr>
      <vt:lpstr>Resource Handling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Sungwoo</cp:lastModifiedBy>
  <cp:revision>14</cp:revision>
  <dcterms:created xsi:type="dcterms:W3CDTF">2014-09-04T03:21:30Z</dcterms:created>
  <dcterms:modified xsi:type="dcterms:W3CDTF">2014-09-18T01:30:04Z</dcterms:modified>
</cp:coreProperties>
</file>