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71BE9-7EE0-4DE3-88F4-7B461F503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EFE662-B5BD-48AD-A8AE-8BB20401E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9A907-07C5-4E6B-A1A6-30108613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45A6-DD8A-40ED-881B-E22D258D4315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76B0E-C6DB-4530-9849-10420CF5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8ABF7-3F11-4E11-946A-962115E1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22FC-E75C-4BF0-BD67-73717012B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55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0F2E4-8028-444D-97A2-533F6F68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756E33-B7C4-4303-8550-339840BE7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10A7E-097C-4422-9247-3BDB636B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45A6-DD8A-40ED-881B-E22D258D4315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3938E-ECA3-4F1F-A59D-BA84F14A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82595-0D7E-4B4C-9789-236AC5E4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22FC-E75C-4BF0-BD67-73717012B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16F3FF-1F97-4694-A71E-72F007B76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28E43F-63B3-4474-A612-C3B04EB03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AB9FE-B938-4D19-BE24-C78323B4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45A6-DD8A-40ED-881B-E22D258D4315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FA7B4-0D51-4E68-8774-C48C1BF7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EE8B35-C619-41B8-85D5-264854AD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22FC-E75C-4BF0-BD67-73717012B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44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BA259-3723-462C-AC6A-525FFC76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3A5B8-6125-48CF-9467-2E6DE39E8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CCEE71-CEE7-4B72-8F57-D88E077C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45A6-DD8A-40ED-881B-E22D258D4315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E10459-12FC-43AB-92F1-820EB9BC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4918C8-825E-4AB0-8F7D-2DDE1020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22FC-E75C-4BF0-BD67-73717012B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02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6D7E0-25B4-46A7-87AC-1D60C3C64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9E2529-D552-4282-976F-AEC1F8190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796AB-BFFF-49DD-897D-3C49B6FD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45A6-DD8A-40ED-881B-E22D258D4315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B8CB6-572C-4077-80A4-13E507D8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85C26B-1E9B-49F9-B635-A7A9F1D1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22FC-E75C-4BF0-BD67-73717012B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3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CE866-5DF1-4651-BB9D-59F4C334B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C21D1-724D-47E8-B461-B7C5424FC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9825F4-3304-4DA4-91D4-BE810C41E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DB78A3-3C20-4D87-BAC7-A7FBE86D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45A6-DD8A-40ED-881B-E22D258D4315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A65D8E-B92A-406A-A1A7-E777184F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244EEE-15BD-4AD1-A3F7-A4162B6F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22FC-E75C-4BF0-BD67-73717012B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10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497A7-EAA3-4200-8495-5E02DD8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29C15A-CCB4-4841-BAD3-5312700CA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24ED16-DC3C-4E91-8E4E-F7D7EECD8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28BE80-C913-4065-8350-D8CC5C428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2A3C30-1EF5-42CE-901C-1B3CCBFE2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7C12A-FB98-4316-9958-93F147502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45A6-DD8A-40ED-881B-E22D258D4315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0A7EF7-7CA8-4F05-ADCD-EA61297B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0F95C5-3127-4B1C-8120-BB3DBD7C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22FC-E75C-4BF0-BD67-73717012B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52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A1DB5-2824-4FC6-B8DF-A6F768D9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35CD0F-4974-4A18-94E2-92F44187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45A6-DD8A-40ED-881B-E22D258D4315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BE5190-8703-4F93-963E-38B9A482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20C8ED-313B-4A71-A39E-B497DF1F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22FC-E75C-4BF0-BD67-73717012B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72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178BF4-E93E-4EA2-9976-55DA23C3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45A6-DD8A-40ED-881B-E22D258D4315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F020D7-407A-4F65-8E01-0605AD13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0D7A2D-0BB2-463D-A70F-F5F97B8C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22FC-E75C-4BF0-BD67-73717012B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95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F5593-2C10-4272-9820-8CE8238D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4DEF3-231E-4BC3-ABEF-37E394762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3551EC-034A-45FA-9CDC-FD96D7E31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BDAB08-E1E6-4DFA-822D-1BCC04BB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45A6-DD8A-40ED-881B-E22D258D4315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9ABC33-5FC5-402D-9682-FCC742A5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C9A2F1-B307-4E36-95CD-99D4ABDB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22FC-E75C-4BF0-BD67-73717012B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67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D5DDE-6ED7-4C78-8975-53137B6E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87C4CC-4E43-41A4-84C8-974E6A121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A5B705-7384-480C-8B2D-1532D417A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B9AAAF-57FB-42B9-A4E0-720F3A76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45A6-DD8A-40ED-881B-E22D258D4315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3500CA-A4F9-4FE5-AFE1-528EEC9A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D045C-3A8C-4840-95AC-5ECC4F80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22FC-E75C-4BF0-BD67-73717012B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10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45813E-2602-44F4-BB26-3FD553EC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1D3F42-2641-4AD8-8BB1-622D09873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E00E2B-D028-4C95-9639-848B375CC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145A6-DD8A-40ED-881B-E22D258D4315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91702-F1C0-416F-9E81-B88C447CB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0EC03-9487-4ECD-B3BE-7D7419207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922FC-E75C-4BF0-BD67-73717012B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25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8B76530-63F7-4599-AC0F-3B845DF91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4133850" cy="68695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E160FC-5497-4133-B34E-8FD8A734F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768" y="2741797"/>
            <a:ext cx="4652182" cy="3286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729AD2-4BCA-4AAB-83D5-A70405A90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768" y="0"/>
            <a:ext cx="4636129" cy="274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7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sungwook LEE</dc:creator>
  <cp:lastModifiedBy>sungwook LEE</cp:lastModifiedBy>
  <cp:revision>2</cp:revision>
  <dcterms:created xsi:type="dcterms:W3CDTF">2020-07-17T08:59:07Z</dcterms:created>
  <dcterms:modified xsi:type="dcterms:W3CDTF">2020-07-17T09:11:43Z</dcterms:modified>
</cp:coreProperties>
</file>