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3" r:id="rId3"/>
    <p:sldId id="304" r:id="rId4"/>
    <p:sldId id="289" r:id="rId5"/>
    <p:sldId id="257" r:id="rId6"/>
    <p:sldId id="258" r:id="rId7"/>
    <p:sldId id="260" r:id="rId8"/>
    <p:sldId id="261" r:id="rId9"/>
    <p:sldId id="265" r:id="rId10"/>
    <p:sldId id="259" r:id="rId11"/>
    <p:sldId id="262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74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0" r:id="rId31"/>
    <p:sldId id="287" r:id="rId32"/>
    <p:sldId id="288" r:id="rId33"/>
    <p:sldId id="291" r:id="rId34"/>
    <p:sldId id="292" r:id="rId35"/>
    <p:sldId id="293" r:id="rId36"/>
    <p:sldId id="294" r:id="rId37"/>
    <p:sldId id="296" r:id="rId38"/>
    <p:sldId id="300" r:id="rId39"/>
    <p:sldId id="301" r:id="rId40"/>
    <p:sldId id="297" r:id="rId41"/>
    <p:sldId id="298" r:id="rId42"/>
    <p:sldId id="295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>
      <p:cViewPr varScale="1">
        <p:scale>
          <a:sx n="55" d="100"/>
          <a:sy n="55" d="100"/>
        </p:scale>
        <p:origin x="7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42350-1419-4548-8514-EEBAB9431928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E252F1AD-F351-479F-AFE0-03ED0E7D3671}">
      <dgm:prSet/>
      <dgm:spPr/>
      <dgm:t>
        <a:bodyPr/>
        <a:lstStyle/>
        <a:p>
          <a:pPr rtl="0"/>
          <a:r>
            <a:rPr lang="en-US">
              <a:latin typeface="+mj-lt"/>
            </a:rPr>
            <a:t>How many of these forms of communication have you experienced with so far? </a:t>
          </a:r>
        </a:p>
      </dgm:t>
    </dgm:pt>
    <dgm:pt modelId="{07DE4448-E92E-4031-A3E2-3EE34C035971}" type="parTrans" cxnId="{AA16C3F8-B961-4928-B90C-56320F7CF544}">
      <dgm:prSet/>
      <dgm:spPr/>
      <dgm:t>
        <a:bodyPr/>
        <a:lstStyle/>
        <a:p>
          <a:endParaRPr lang="en-US"/>
        </a:p>
      </dgm:t>
    </dgm:pt>
    <dgm:pt modelId="{D1942384-2F34-4834-AF32-47FD625BA218}" type="sibTrans" cxnId="{AA16C3F8-B961-4928-B90C-56320F7CF544}">
      <dgm:prSet/>
      <dgm:spPr/>
      <dgm:t>
        <a:bodyPr/>
        <a:lstStyle/>
        <a:p>
          <a:endParaRPr lang="en-US"/>
        </a:p>
      </dgm:t>
    </dgm:pt>
    <dgm:pt modelId="{B606EEE5-B9AC-44FB-92DC-1A8E2052AFFF}" type="pres">
      <dgm:prSet presAssocID="{FDD42350-1419-4548-8514-EEBAB9431928}" presName="linear" presStyleCnt="0">
        <dgm:presLayoutVars>
          <dgm:animLvl val="lvl"/>
          <dgm:resizeHandles val="exact"/>
        </dgm:presLayoutVars>
      </dgm:prSet>
      <dgm:spPr/>
    </dgm:pt>
    <dgm:pt modelId="{6E6C5D0B-37A4-4018-A63D-5C738764F964}" type="pres">
      <dgm:prSet presAssocID="{E252F1AD-F351-479F-AFE0-03ED0E7D367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E8C6D8E-550C-4D9C-AE84-3B5A7815874A}" type="presOf" srcId="{E252F1AD-F351-479F-AFE0-03ED0E7D3671}" destId="{6E6C5D0B-37A4-4018-A63D-5C738764F964}" srcOrd="0" destOrd="0" presId="urn:microsoft.com/office/officeart/2005/8/layout/vList2"/>
    <dgm:cxn modelId="{5834B6C7-AC26-42A5-8FFE-4E2E17C94F81}" type="presOf" srcId="{FDD42350-1419-4548-8514-EEBAB9431928}" destId="{B606EEE5-B9AC-44FB-92DC-1A8E2052AFFF}" srcOrd="0" destOrd="0" presId="urn:microsoft.com/office/officeart/2005/8/layout/vList2"/>
    <dgm:cxn modelId="{AA16C3F8-B961-4928-B90C-56320F7CF544}" srcId="{FDD42350-1419-4548-8514-EEBAB9431928}" destId="{E252F1AD-F351-479F-AFE0-03ED0E7D3671}" srcOrd="0" destOrd="0" parTransId="{07DE4448-E92E-4031-A3E2-3EE34C035971}" sibTransId="{D1942384-2F34-4834-AF32-47FD625BA218}"/>
    <dgm:cxn modelId="{26E3ADBD-5952-4792-913B-8527267A39E4}" type="presParOf" srcId="{B606EEE5-B9AC-44FB-92DC-1A8E2052AFFF}" destId="{6E6C5D0B-37A4-4018-A63D-5C738764F96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76C7BA-39A2-42A4-B98D-DC2EB42D9F8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0E6439-228D-4774-9E58-EBC828BAE5F9}">
      <dgm:prSet/>
      <dgm:spPr/>
      <dgm:t>
        <a:bodyPr/>
        <a:lstStyle/>
        <a:p>
          <a:pPr rtl="0"/>
          <a:r>
            <a:rPr lang="en-US">
              <a:latin typeface="+mj-lt"/>
            </a:rPr>
            <a:t>Cost</a:t>
          </a:r>
        </a:p>
      </dgm:t>
    </dgm:pt>
    <dgm:pt modelId="{A4F49466-FA51-4988-BBDA-BC7D942CED2E}" type="parTrans" cxnId="{E254F2AE-4640-4E9E-B637-14234670B615}">
      <dgm:prSet/>
      <dgm:spPr/>
      <dgm:t>
        <a:bodyPr/>
        <a:lstStyle/>
        <a:p>
          <a:endParaRPr lang="en-US"/>
        </a:p>
      </dgm:t>
    </dgm:pt>
    <dgm:pt modelId="{105F30CC-A07E-4415-B927-2300A156D530}" type="sibTrans" cxnId="{E254F2AE-4640-4E9E-B637-14234670B615}">
      <dgm:prSet/>
      <dgm:spPr/>
      <dgm:t>
        <a:bodyPr/>
        <a:lstStyle/>
        <a:p>
          <a:endParaRPr lang="en-US"/>
        </a:p>
      </dgm:t>
    </dgm:pt>
    <dgm:pt modelId="{BA52071D-C196-422A-8E3F-139B03B8DC7B}">
      <dgm:prSet custT="1"/>
      <dgm:spPr/>
      <dgm:t>
        <a:bodyPr/>
        <a:lstStyle/>
        <a:p>
          <a:pPr rtl="0"/>
          <a:r>
            <a:rPr lang="en-US" sz="1200" dirty="0">
              <a:latin typeface="+mj-lt"/>
            </a:rPr>
            <a:t>How much communication costs in terms of expected results</a:t>
          </a:r>
        </a:p>
      </dgm:t>
    </dgm:pt>
    <dgm:pt modelId="{9FB3CC2A-2D3D-4966-B62E-84013E3200B4}" type="parTrans" cxnId="{1F957F6B-FCF6-428C-BC6E-48CB61152913}">
      <dgm:prSet/>
      <dgm:spPr/>
      <dgm:t>
        <a:bodyPr/>
        <a:lstStyle/>
        <a:p>
          <a:endParaRPr lang="en-US"/>
        </a:p>
      </dgm:t>
    </dgm:pt>
    <dgm:pt modelId="{4AE032A4-5E67-446E-AB24-F6B60FF92DDA}" type="sibTrans" cxnId="{1F957F6B-FCF6-428C-BC6E-48CB61152913}">
      <dgm:prSet/>
      <dgm:spPr/>
      <dgm:t>
        <a:bodyPr/>
        <a:lstStyle/>
        <a:p>
          <a:endParaRPr lang="en-US"/>
        </a:p>
      </dgm:t>
    </dgm:pt>
    <dgm:pt modelId="{F0653B9E-10F0-4848-B722-D22FABC9DBBD}">
      <dgm:prSet custT="1"/>
      <dgm:spPr/>
      <dgm:t>
        <a:bodyPr/>
        <a:lstStyle/>
        <a:p>
          <a:pPr rtl="0"/>
          <a:r>
            <a:rPr lang="en-US" sz="1200" dirty="0">
              <a:latin typeface="+mj-lt"/>
            </a:rPr>
            <a:t>Can internal message be handwritten or is printing important?</a:t>
          </a:r>
        </a:p>
      </dgm:t>
    </dgm:pt>
    <dgm:pt modelId="{B9C70240-66A6-4361-B848-109C44595633}" type="parTrans" cxnId="{36866929-4435-4C9F-9E41-F49F47A92DE4}">
      <dgm:prSet/>
      <dgm:spPr/>
      <dgm:t>
        <a:bodyPr/>
        <a:lstStyle/>
        <a:p>
          <a:endParaRPr lang="en-US"/>
        </a:p>
      </dgm:t>
    </dgm:pt>
    <dgm:pt modelId="{AAFAB632-FB4C-4BE1-B045-5C3C00354309}" type="sibTrans" cxnId="{36866929-4435-4C9F-9E41-F49F47A92DE4}">
      <dgm:prSet/>
      <dgm:spPr/>
      <dgm:t>
        <a:bodyPr/>
        <a:lstStyle/>
        <a:p>
          <a:endParaRPr lang="en-US"/>
        </a:p>
      </dgm:t>
    </dgm:pt>
    <dgm:pt modelId="{AA0BE3D4-9E18-4FD0-95BB-D7AADB99174A}">
      <dgm:prSet custT="1"/>
      <dgm:spPr/>
      <dgm:t>
        <a:bodyPr/>
        <a:lstStyle/>
        <a:p>
          <a:pPr rtl="0"/>
          <a:r>
            <a:rPr lang="en-US" sz="1200">
              <a:latin typeface="+mj-lt"/>
            </a:rPr>
            <a:t>Can email be considered instead of postal service </a:t>
          </a:r>
        </a:p>
      </dgm:t>
    </dgm:pt>
    <dgm:pt modelId="{2453FA27-7B2B-43FB-B8EA-F6F85AD17FC5}" type="parTrans" cxnId="{3EBB46EF-C727-4447-9F33-9C36E084B6B8}">
      <dgm:prSet/>
      <dgm:spPr/>
      <dgm:t>
        <a:bodyPr/>
        <a:lstStyle/>
        <a:p>
          <a:endParaRPr lang="en-US"/>
        </a:p>
      </dgm:t>
    </dgm:pt>
    <dgm:pt modelId="{8F0F2E9B-1296-4E30-A942-233A06BE6090}" type="sibTrans" cxnId="{3EBB46EF-C727-4447-9F33-9C36E084B6B8}">
      <dgm:prSet/>
      <dgm:spPr/>
      <dgm:t>
        <a:bodyPr/>
        <a:lstStyle/>
        <a:p>
          <a:endParaRPr lang="en-US"/>
        </a:p>
      </dgm:t>
    </dgm:pt>
    <dgm:pt modelId="{5FB22B39-BBA5-438D-932A-E7066C0643D2}">
      <dgm:prSet/>
      <dgm:spPr/>
      <dgm:t>
        <a:bodyPr/>
        <a:lstStyle/>
        <a:p>
          <a:pPr rtl="0"/>
          <a:r>
            <a:rPr lang="en-US">
              <a:latin typeface="+mj-lt"/>
            </a:rPr>
            <a:t>Confidentiality</a:t>
          </a:r>
        </a:p>
      </dgm:t>
    </dgm:pt>
    <dgm:pt modelId="{87ACE48C-8C40-4D03-BCFD-FAFAE45183AD}" type="parTrans" cxnId="{A3F120D3-AD71-4866-BF46-069FC482D8F5}">
      <dgm:prSet/>
      <dgm:spPr/>
      <dgm:t>
        <a:bodyPr/>
        <a:lstStyle/>
        <a:p>
          <a:endParaRPr lang="en-US"/>
        </a:p>
      </dgm:t>
    </dgm:pt>
    <dgm:pt modelId="{5A960754-F0A4-4CBD-ABB9-C108463E7F66}" type="sibTrans" cxnId="{A3F120D3-AD71-4866-BF46-069FC482D8F5}">
      <dgm:prSet/>
      <dgm:spPr/>
      <dgm:t>
        <a:bodyPr/>
        <a:lstStyle/>
        <a:p>
          <a:endParaRPr lang="en-US"/>
        </a:p>
      </dgm:t>
    </dgm:pt>
    <dgm:pt modelId="{BAD64750-92EE-4A0B-872D-4D258A21693C}">
      <dgm:prSet custT="1"/>
      <dgm:spPr/>
      <dgm:t>
        <a:bodyPr/>
        <a:lstStyle/>
        <a:p>
          <a:pPr rtl="0"/>
          <a:r>
            <a:rPr lang="en-US" sz="1200" dirty="0">
              <a:latin typeface="+mj-lt"/>
            </a:rPr>
            <a:t>Email or fax may not be appropriate</a:t>
          </a:r>
        </a:p>
      </dgm:t>
    </dgm:pt>
    <dgm:pt modelId="{DBE37A79-4E15-45D0-BF76-89FF00638AF9}" type="parTrans" cxnId="{3749C60F-CD0A-435A-9ADA-7195998ECB7B}">
      <dgm:prSet/>
      <dgm:spPr/>
      <dgm:t>
        <a:bodyPr/>
        <a:lstStyle/>
        <a:p>
          <a:endParaRPr lang="en-US"/>
        </a:p>
      </dgm:t>
    </dgm:pt>
    <dgm:pt modelId="{B62AA0E4-04B8-4825-BCF3-12504F1E5978}" type="sibTrans" cxnId="{3749C60F-CD0A-435A-9ADA-7195998ECB7B}">
      <dgm:prSet/>
      <dgm:spPr/>
      <dgm:t>
        <a:bodyPr/>
        <a:lstStyle/>
        <a:p>
          <a:endParaRPr lang="en-US"/>
        </a:p>
      </dgm:t>
    </dgm:pt>
    <dgm:pt modelId="{E1D8B89D-D8E9-4AF7-AFE6-6ECDF2547C37}">
      <dgm:prSet custT="1"/>
      <dgm:spPr/>
      <dgm:t>
        <a:bodyPr/>
        <a:lstStyle/>
        <a:p>
          <a:pPr rtl="0"/>
          <a:r>
            <a:rPr lang="en-US" sz="1200">
              <a:latin typeface="+mj-lt"/>
            </a:rPr>
            <a:t>Telephone call may be overheard</a:t>
          </a:r>
        </a:p>
      </dgm:t>
    </dgm:pt>
    <dgm:pt modelId="{5E5684CF-8BAE-47FE-8C5F-2CCDEF9D7433}" type="parTrans" cxnId="{875E4FD2-3C47-4F0B-997C-87582D637795}">
      <dgm:prSet/>
      <dgm:spPr/>
      <dgm:t>
        <a:bodyPr/>
        <a:lstStyle/>
        <a:p>
          <a:endParaRPr lang="en-US"/>
        </a:p>
      </dgm:t>
    </dgm:pt>
    <dgm:pt modelId="{C045FD22-0C14-4B72-BEB0-281C4FBA67D2}" type="sibTrans" cxnId="{875E4FD2-3C47-4F0B-997C-87582D637795}">
      <dgm:prSet/>
      <dgm:spPr/>
      <dgm:t>
        <a:bodyPr/>
        <a:lstStyle/>
        <a:p>
          <a:endParaRPr lang="en-US"/>
        </a:p>
      </dgm:t>
    </dgm:pt>
    <dgm:pt modelId="{90FFDFBE-1CC1-4A35-979E-0B5E09AC83EA}">
      <dgm:prSet custT="1"/>
      <dgm:spPr/>
      <dgm:t>
        <a:bodyPr/>
        <a:lstStyle/>
        <a:p>
          <a:pPr rtl="0"/>
          <a:r>
            <a:rPr lang="en-US" sz="1200" dirty="0">
              <a:latin typeface="+mj-lt"/>
            </a:rPr>
            <a:t>Internal memo need to enclosed in an envelope</a:t>
          </a:r>
        </a:p>
      </dgm:t>
    </dgm:pt>
    <dgm:pt modelId="{4D40F655-24F8-4E91-B1BB-44F748C8E5AA}" type="parTrans" cxnId="{4DDE4E7D-B93C-46B0-9401-8049F071E52E}">
      <dgm:prSet/>
      <dgm:spPr/>
      <dgm:t>
        <a:bodyPr/>
        <a:lstStyle/>
        <a:p>
          <a:endParaRPr lang="en-US"/>
        </a:p>
      </dgm:t>
    </dgm:pt>
    <dgm:pt modelId="{48415518-CC43-4F7A-9D8C-635878970030}" type="sibTrans" cxnId="{4DDE4E7D-B93C-46B0-9401-8049F071E52E}">
      <dgm:prSet/>
      <dgm:spPr/>
      <dgm:t>
        <a:bodyPr/>
        <a:lstStyle/>
        <a:p>
          <a:endParaRPr lang="en-US"/>
        </a:p>
      </dgm:t>
    </dgm:pt>
    <dgm:pt modelId="{70E2B65D-D639-4961-AD7A-812B940098B9}">
      <dgm:prSet/>
      <dgm:spPr/>
      <dgm:t>
        <a:bodyPr/>
        <a:lstStyle/>
        <a:p>
          <a:pPr rtl="0"/>
          <a:r>
            <a:rPr lang="en-US">
              <a:latin typeface="+mj-lt"/>
            </a:rPr>
            <a:t>Safety and security</a:t>
          </a:r>
        </a:p>
      </dgm:t>
    </dgm:pt>
    <dgm:pt modelId="{02635766-BA79-4C02-9027-DE6B778B15A2}" type="parTrans" cxnId="{CA5A5042-4F65-4A5C-A4F9-DCB0DCDA2DB1}">
      <dgm:prSet/>
      <dgm:spPr/>
      <dgm:t>
        <a:bodyPr/>
        <a:lstStyle/>
        <a:p>
          <a:endParaRPr lang="en-US"/>
        </a:p>
      </dgm:t>
    </dgm:pt>
    <dgm:pt modelId="{D66D927C-430A-4326-91E5-FAFF5521B1B4}" type="sibTrans" cxnId="{CA5A5042-4F65-4A5C-A4F9-DCB0DCDA2DB1}">
      <dgm:prSet/>
      <dgm:spPr/>
      <dgm:t>
        <a:bodyPr/>
        <a:lstStyle/>
        <a:p>
          <a:endParaRPr lang="en-US"/>
        </a:p>
      </dgm:t>
    </dgm:pt>
    <dgm:pt modelId="{2EC41950-AE2B-429F-8D8E-A507FB037CD8}">
      <dgm:prSet custT="1"/>
      <dgm:spPr/>
      <dgm:t>
        <a:bodyPr/>
        <a:lstStyle/>
        <a:p>
          <a:pPr rtl="0"/>
          <a:r>
            <a:rPr lang="en-US" sz="1200" dirty="0">
              <a:latin typeface="+mj-lt"/>
            </a:rPr>
            <a:t>Should special PO service be used e.g. registered letter or recorded delivery</a:t>
          </a:r>
        </a:p>
      </dgm:t>
    </dgm:pt>
    <dgm:pt modelId="{D426EF5A-ABDD-498E-A6D3-7DB0657C8909}" type="parTrans" cxnId="{EC99CC1D-B899-4C58-99B2-D989EB0CC729}">
      <dgm:prSet/>
      <dgm:spPr/>
      <dgm:t>
        <a:bodyPr/>
        <a:lstStyle/>
        <a:p>
          <a:endParaRPr lang="en-US"/>
        </a:p>
      </dgm:t>
    </dgm:pt>
    <dgm:pt modelId="{54813547-3ED5-42C2-A2D1-AE340B9DAF26}" type="sibTrans" cxnId="{EC99CC1D-B899-4C58-99B2-D989EB0CC729}">
      <dgm:prSet/>
      <dgm:spPr/>
      <dgm:t>
        <a:bodyPr/>
        <a:lstStyle/>
        <a:p>
          <a:endParaRPr lang="en-US"/>
        </a:p>
      </dgm:t>
    </dgm:pt>
    <dgm:pt modelId="{58ED3323-8130-4535-8AB0-50F1F037C0C3}">
      <dgm:prSet custT="1"/>
      <dgm:spPr/>
      <dgm:t>
        <a:bodyPr/>
        <a:lstStyle/>
        <a:p>
          <a:pPr rtl="0"/>
          <a:r>
            <a:rPr lang="en-US" sz="1200">
              <a:latin typeface="+mj-lt"/>
            </a:rPr>
            <a:t>Is courier justified?</a:t>
          </a:r>
        </a:p>
      </dgm:t>
    </dgm:pt>
    <dgm:pt modelId="{50425A81-AF38-4B1B-B53F-115ADF174681}" type="parTrans" cxnId="{1536656F-98DF-43C8-BE47-B2D678BD0C87}">
      <dgm:prSet/>
      <dgm:spPr/>
      <dgm:t>
        <a:bodyPr/>
        <a:lstStyle/>
        <a:p>
          <a:endParaRPr lang="en-US"/>
        </a:p>
      </dgm:t>
    </dgm:pt>
    <dgm:pt modelId="{E08E07EC-6BA5-4707-AA9E-5D17EA8B374F}" type="sibTrans" cxnId="{1536656F-98DF-43C8-BE47-B2D678BD0C87}">
      <dgm:prSet/>
      <dgm:spPr/>
      <dgm:t>
        <a:bodyPr/>
        <a:lstStyle/>
        <a:p>
          <a:endParaRPr lang="en-US"/>
        </a:p>
      </dgm:t>
    </dgm:pt>
    <dgm:pt modelId="{657A1C3A-0ECC-40FF-BE23-8ADA9EE72BA3}">
      <dgm:prSet/>
      <dgm:spPr/>
      <dgm:t>
        <a:bodyPr/>
        <a:lstStyle/>
        <a:p>
          <a:pPr rtl="0"/>
          <a:r>
            <a:rPr lang="en-US">
              <a:latin typeface="+mj-lt"/>
            </a:rPr>
            <a:t>Influence</a:t>
          </a:r>
        </a:p>
      </dgm:t>
    </dgm:pt>
    <dgm:pt modelId="{0F6305D1-E9A4-48E6-9F19-FD72909785A7}" type="parTrans" cxnId="{04AC9F71-ED67-4DE4-AD44-8BCC4A274440}">
      <dgm:prSet/>
      <dgm:spPr/>
      <dgm:t>
        <a:bodyPr/>
        <a:lstStyle/>
        <a:p>
          <a:endParaRPr lang="en-US"/>
        </a:p>
      </dgm:t>
    </dgm:pt>
    <dgm:pt modelId="{D8FFB111-1C1B-4F55-9664-2369E8018D1E}" type="sibTrans" cxnId="{04AC9F71-ED67-4DE4-AD44-8BCC4A274440}">
      <dgm:prSet/>
      <dgm:spPr/>
      <dgm:t>
        <a:bodyPr/>
        <a:lstStyle/>
        <a:p>
          <a:endParaRPr lang="en-US"/>
        </a:p>
      </dgm:t>
    </dgm:pt>
    <dgm:pt modelId="{510852F8-3EEC-4728-9905-191F9FAD1ACB}">
      <dgm:prSet custT="1"/>
      <dgm:spPr/>
      <dgm:t>
        <a:bodyPr/>
        <a:lstStyle/>
        <a:p>
          <a:pPr rtl="0"/>
          <a:r>
            <a:rPr lang="en-US" sz="1200" dirty="0">
              <a:latin typeface="+mj-lt"/>
            </a:rPr>
            <a:t>How to convey certain impression and image? E.g. Multicolored letterheads on high quality paper</a:t>
          </a:r>
        </a:p>
      </dgm:t>
    </dgm:pt>
    <dgm:pt modelId="{8847B76E-18B0-4457-BC12-5DCB598E8CEF}" type="parTrans" cxnId="{6519C275-BDEE-45DC-93F7-5106C7A63879}">
      <dgm:prSet/>
      <dgm:spPr/>
      <dgm:t>
        <a:bodyPr/>
        <a:lstStyle/>
        <a:p>
          <a:endParaRPr lang="en-US"/>
        </a:p>
      </dgm:t>
    </dgm:pt>
    <dgm:pt modelId="{DF94501B-765D-4ABB-97C1-EB81EF59929F}" type="sibTrans" cxnId="{6519C275-BDEE-45DC-93F7-5106C7A63879}">
      <dgm:prSet/>
      <dgm:spPr/>
      <dgm:t>
        <a:bodyPr/>
        <a:lstStyle/>
        <a:p>
          <a:endParaRPr lang="en-US"/>
        </a:p>
      </dgm:t>
    </dgm:pt>
    <dgm:pt modelId="{73533C39-B876-4B24-A3FB-957033838B95}" type="pres">
      <dgm:prSet presAssocID="{3E76C7BA-39A2-42A4-B98D-DC2EB42D9F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C9AB0-34B3-4D90-B1BD-40B8C526DDF7}" type="pres">
      <dgm:prSet presAssocID="{750E6439-228D-4774-9E58-EBC828BAE5F9}" presName="root" presStyleCnt="0"/>
      <dgm:spPr/>
    </dgm:pt>
    <dgm:pt modelId="{91ECEE73-CEE4-4C28-B583-284637B631F5}" type="pres">
      <dgm:prSet presAssocID="{750E6439-228D-4774-9E58-EBC828BAE5F9}" presName="rootComposite" presStyleCnt="0"/>
      <dgm:spPr/>
    </dgm:pt>
    <dgm:pt modelId="{3CBBE35B-8BDA-477B-A4C8-83E78458F416}" type="pres">
      <dgm:prSet presAssocID="{750E6439-228D-4774-9E58-EBC828BAE5F9}" presName="rootText" presStyleLbl="node1" presStyleIdx="0" presStyleCnt="4"/>
      <dgm:spPr/>
    </dgm:pt>
    <dgm:pt modelId="{FFAA96B7-F62E-4895-A7D1-723D22819F48}" type="pres">
      <dgm:prSet presAssocID="{750E6439-228D-4774-9E58-EBC828BAE5F9}" presName="rootConnector" presStyleLbl="node1" presStyleIdx="0" presStyleCnt="4"/>
      <dgm:spPr/>
    </dgm:pt>
    <dgm:pt modelId="{5DFFFFA9-8B4C-402F-9B72-A896807598D7}" type="pres">
      <dgm:prSet presAssocID="{750E6439-228D-4774-9E58-EBC828BAE5F9}" presName="childShape" presStyleCnt="0"/>
      <dgm:spPr/>
    </dgm:pt>
    <dgm:pt modelId="{B30CAE9A-0B10-4AD8-BFA7-587811CCC91F}" type="pres">
      <dgm:prSet presAssocID="{9FB3CC2A-2D3D-4966-B62E-84013E3200B4}" presName="Name13" presStyleLbl="parChTrans1D2" presStyleIdx="0" presStyleCnt="9"/>
      <dgm:spPr/>
    </dgm:pt>
    <dgm:pt modelId="{90B5C87B-358D-440D-9073-D6EDC3B9289A}" type="pres">
      <dgm:prSet presAssocID="{BA52071D-C196-422A-8E3F-139B03B8DC7B}" presName="childText" presStyleLbl="bgAcc1" presStyleIdx="0" presStyleCnt="9">
        <dgm:presLayoutVars>
          <dgm:bulletEnabled val="1"/>
        </dgm:presLayoutVars>
      </dgm:prSet>
      <dgm:spPr/>
    </dgm:pt>
    <dgm:pt modelId="{B7F346F5-3F23-45E3-88CC-24DCFFAA75EA}" type="pres">
      <dgm:prSet presAssocID="{B9C70240-66A6-4361-B848-109C44595633}" presName="Name13" presStyleLbl="parChTrans1D2" presStyleIdx="1" presStyleCnt="9"/>
      <dgm:spPr/>
    </dgm:pt>
    <dgm:pt modelId="{4DC2FC3D-31C4-46F4-9E09-2B24FF34D196}" type="pres">
      <dgm:prSet presAssocID="{F0653B9E-10F0-4848-B722-D22FABC9DBBD}" presName="childText" presStyleLbl="bgAcc1" presStyleIdx="1" presStyleCnt="9">
        <dgm:presLayoutVars>
          <dgm:bulletEnabled val="1"/>
        </dgm:presLayoutVars>
      </dgm:prSet>
      <dgm:spPr/>
    </dgm:pt>
    <dgm:pt modelId="{7B0A9BBF-C643-4949-A5FD-C0267E0DCA55}" type="pres">
      <dgm:prSet presAssocID="{2453FA27-7B2B-43FB-B8EA-F6F85AD17FC5}" presName="Name13" presStyleLbl="parChTrans1D2" presStyleIdx="2" presStyleCnt="9"/>
      <dgm:spPr/>
    </dgm:pt>
    <dgm:pt modelId="{090CBE64-1D35-4598-B609-307AF424C7CB}" type="pres">
      <dgm:prSet presAssocID="{AA0BE3D4-9E18-4FD0-95BB-D7AADB99174A}" presName="childText" presStyleLbl="bgAcc1" presStyleIdx="2" presStyleCnt="9">
        <dgm:presLayoutVars>
          <dgm:bulletEnabled val="1"/>
        </dgm:presLayoutVars>
      </dgm:prSet>
      <dgm:spPr/>
    </dgm:pt>
    <dgm:pt modelId="{3E22D779-C393-4EFC-B3D5-84E60F1FF030}" type="pres">
      <dgm:prSet presAssocID="{5FB22B39-BBA5-438D-932A-E7066C0643D2}" presName="root" presStyleCnt="0"/>
      <dgm:spPr/>
    </dgm:pt>
    <dgm:pt modelId="{84D505CB-B74D-4DA2-93A8-20E569DC53DC}" type="pres">
      <dgm:prSet presAssocID="{5FB22B39-BBA5-438D-932A-E7066C0643D2}" presName="rootComposite" presStyleCnt="0"/>
      <dgm:spPr/>
    </dgm:pt>
    <dgm:pt modelId="{B597C601-F382-4402-90B8-4D1526A0BECB}" type="pres">
      <dgm:prSet presAssocID="{5FB22B39-BBA5-438D-932A-E7066C0643D2}" presName="rootText" presStyleLbl="node1" presStyleIdx="1" presStyleCnt="4"/>
      <dgm:spPr/>
    </dgm:pt>
    <dgm:pt modelId="{2CD4F9A6-A997-448B-ABE9-DE272FE02E97}" type="pres">
      <dgm:prSet presAssocID="{5FB22B39-BBA5-438D-932A-E7066C0643D2}" presName="rootConnector" presStyleLbl="node1" presStyleIdx="1" presStyleCnt="4"/>
      <dgm:spPr/>
    </dgm:pt>
    <dgm:pt modelId="{F3722A09-8B7D-4843-844E-FD1E9C8ED562}" type="pres">
      <dgm:prSet presAssocID="{5FB22B39-BBA5-438D-932A-E7066C0643D2}" presName="childShape" presStyleCnt="0"/>
      <dgm:spPr/>
    </dgm:pt>
    <dgm:pt modelId="{C6EE9B8A-4267-4E18-BEC2-BBAC5AE8DFFB}" type="pres">
      <dgm:prSet presAssocID="{DBE37A79-4E15-45D0-BF76-89FF00638AF9}" presName="Name13" presStyleLbl="parChTrans1D2" presStyleIdx="3" presStyleCnt="9"/>
      <dgm:spPr/>
    </dgm:pt>
    <dgm:pt modelId="{0D282E76-0996-42F5-A827-27329EC56A74}" type="pres">
      <dgm:prSet presAssocID="{BAD64750-92EE-4A0B-872D-4D258A21693C}" presName="childText" presStyleLbl="bgAcc1" presStyleIdx="3" presStyleCnt="9">
        <dgm:presLayoutVars>
          <dgm:bulletEnabled val="1"/>
        </dgm:presLayoutVars>
      </dgm:prSet>
      <dgm:spPr/>
    </dgm:pt>
    <dgm:pt modelId="{F59B40C4-0F71-4AC8-A24B-055999B771BB}" type="pres">
      <dgm:prSet presAssocID="{5E5684CF-8BAE-47FE-8C5F-2CCDEF9D7433}" presName="Name13" presStyleLbl="parChTrans1D2" presStyleIdx="4" presStyleCnt="9"/>
      <dgm:spPr/>
    </dgm:pt>
    <dgm:pt modelId="{1C9EA983-0701-4EDA-83F4-DA0F6CD9903A}" type="pres">
      <dgm:prSet presAssocID="{E1D8B89D-D8E9-4AF7-AFE6-6ECDF2547C37}" presName="childText" presStyleLbl="bgAcc1" presStyleIdx="4" presStyleCnt="9">
        <dgm:presLayoutVars>
          <dgm:bulletEnabled val="1"/>
        </dgm:presLayoutVars>
      </dgm:prSet>
      <dgm:spPr/>
    </dgm:pt>
    <dgm:pt modelId="{C622AC01-2CCC-4FDB-BFC1-E96A62FC1EB2}" type="pres">
      <dgm:prSet presAssocID="{4D40F655-24F8-4E91-B1BB-44F748C8E5AA}" presName="Name13" presStyleLbl="parChTrans1D2" presStyleIdx="5" presStyleCnt="9"/>
      <dgm:spPr/>
    </dgm:pt>
    <dgm:pt modelId="{2F569D9D-44EC-4E5D-8A55-7BF7E0195E34}" type="pres">
      <dgm:prSet presAssocID="{90FFDFBE-1CC1-4A35-979E-0B5E09AC83EA}" presName="childText" presStyleLbl="bgAcc1" presStyleIdx="5" presStyleCnt="9">
        <dgm:presLayoutVars>
          <dgm:bulletEnabled val="1"/>
        </dgm:presLayoutVars>
      </dgm:prSet>
      <dgm:spPr/>
    </dgm:pt>
    <dgm:pt modelId="{A63BE1D5-55C0-4DDE-9BDC-4107EBC1F3CC}" type="pres">
      <dgm:prSet presAssocID="{70E2B65D-D639-4961-AD7A-812B940098B9}" presName="root" presStyleCnt="0"/>
      <dgm:spPr/>
    </dgm:pt>
    <dgm:pt modelId="{2D0B4338-8F54-444E-BB04-7A13FCB3DBEA}" type="pres">
      <dgm:prSet presAssocID="{70E2B65D-D639-4961-AD7A-812B940098B9}" presName="rootComposite" presStyleCnt="0"/>
      <dgm:spPr/>
    </dgm:pt>
    <dgm:pt modelId="{4965852C-ECEC-470A-812C-B695FDB8896F}" type="pres">
      <dgm:prSet presAssocID="{70E2B65D-D639-4961-AD7A-812B940098B9}" presName="rootText" presStyleLbl="node1" presStyleIdx="2" presStyleCnt="4"/>
      <dgm:spPr/>
    </dgm:pt>
    <dgm:pt modelId="{304893AC-AAA5-42B5-B40F-95CD8538EAE0}" type="pres">
      <dgm:prSet presAssocID="{70E2B65D-D639-4961-AD7A-812B940098B9}" presName="rootConnector" presStyleLbl="node1" presStyleIdx="2" presStyleCnt="4"/>
      <dgm:spPr/>
    </dgm:pt>
    <dgm:pt modelId="{85FBF600-8DAE-4A2B-9558-4652FD349198}" type="pres">
      <dgm:prSet presAssocID="{70E2B65D-D639-4961-AD7A-812B940098B9}" presName="childShape" presStyleCnt="0"/>
      <dgm:spPr/>
    </dgm:pt>
    <dgm:pt modelId="{5BB1F04B-7FCF-44BD-91D4-A7449143517A}" type="pres">
      <dgm:prSet presAssocID="{D426EF5A-ABDD-498E-A6D3-7DB0657C8909}" presName="Name13" presStyleLbl="parChTrans1D2" presStyleIdx="6" presStyleCnt="9"/>
      <dgm:spPr/>
    </dgm:pt>
    <dgm:pt modelId="{2E743FBF-E273-4F76-A28E-9F109B0358E6}" type="pres">
      <dgm:prSet presAssocID="{2EC41950-AE2B-429F-8D8E-A507FB037CD8}" presName="childText" presStyleLbl="bgAcc1" presStyleIdx="6" presStyleCnt="9" custScaleX="116297" custScaleY="135572">
        <dgm:presLayoutVars>
          <dgm:bulletEnabled val="1"/>
        </dgm:presLayoutVars>
      </dgm:prSet>
      <dgm:spPr/>
    </dgm:pt>
    <dgm:pt modelId="{270767FA-4C9E-446E-B7A9-60F53DB6524F}" type="pres">
      <dgm:prSet presAssocID="{50425A81-AF38-4B1B-B53F-115ADF174681}" presName="Name13" presStyleLbl="parChTrans1D2" presStyleIdx="7" presStyleCnt="9"/>
      <dgm:spPr/>
    </dgm:pt>
    <dgm:pt modelId="{878280B5-6082-4957-B594-AF8EFACB5326}" type="pres">
      <dgm:prSet presAssocID="{58ED3323-8130-4535-8AB0-50F1F037C0C3}" presName="childText" presStyleLbl="bgAcc1" presStyleIdx="7" presStyleCnt="9" custScaleX="116297" custScaleY="113959">
        <dgm:presLayoutVars>
          <dgm:bulletEnabled val="1"/>
        </dgm:presLayoutVars>
      </dgm:prSet>
      <dgm:spPr/>
    </dgm:pt>
    <dgm:pt modelId="{033BB088-9553-4A98-B6CC-10AB880E2038}" type="pres">
      <dgm:prSet presAssocID="{657A1C3A-0ECC-40FF-BE23-8ADA9EE72BA3}" presName="root" presStyleCnt="0"/>
      <dgm:spPr/>
    </dgm:pt>
    <dgm:pt modelId="{1DF0601C-F932-4242-8DC9-182F01F656F7}" type="pres">
      <dgm:prSet presAssocID="{657A1C3A-0ECC-40FF-BE23-8ADA9EE72BA3}" presName="rootComposite" presStyleCnt="0"/>
      <dgm:spPr/>
    </dgm:pt>
    <dgm:pt modelId="{3E131560-107A-4E0F-AEAD-F4663136720C}" type="pres">
      <dgm:prSet presAssocID="{657A1C3A-0ECC-40FF-BE23-8ADA9EE72BA3}" presName="rootText" presStyleLbl="node1" presStyleIdx="3" presStyleCnt="4"/>
      <dgm:spPr/>
    </dgm:pt>
    <dgm:pt modelId="{9D7E05BE-BBCD-4F4E-BFD2-DE2178D90B3C}" type="pres">
      <dgm:prSet presAssocID="{657A1C3A-0ECC-40FF-BE23-8ADA9EE72BA3}" presName="rootConnector" presStyleLbl="node1" presStyleIdx="3" presStyleCnt="4"/>
      <dgm:spPr/>
    </dgm:pt>
    <dgm:pt modelId="{44F5CCCD-56B9-446B-B2B8-277F95893B32}" type="pres">
      <dgm:prSet presAssocID="{657A1C3A-0ECC-40FF-BE23-8ADA9EE72BA3}" presName="childShape" presStyleCnt="0"/>
      <dgm:spPr/>
    </dgm:pt>
    <dgm:pt modelId="{D3705049-57EA-4F84-BB3D-1DB8C26FDF12}" type="pres">
      <dgm:prSet presAssocID="{8847B76E-18B0-4457-BC12-5DCB598E8CEF}" presName="Name13" presStyleLbl="parChTrans1D2" presStyleIdx="8" presStyleCnt="9"/>
      <dgm:spPr/>
    </dgm:pt>
    <dgm:pt modelId="{01A09987-64F4-4800-BFE3-E168C0FFD999}" type="pres">
      <dgm:prSet presAssocID="{510852F8-3EEC-4728-9905-191F9FAD1ACB}" presName="childText" presStyleLbl="bgAcc1" presStyleIdx="8" presStyleCnt="9" custScaleX="100218" custScaleY="188357">
        <dgm:presLayoutVars>
          <dgm:bulletEnabled val="1"/>
        </dgm:presLayoutVars>
      </dgm:prSet>
      <dgm:spPr/>
    </dgm:pt>
  </dgm:ptLst>
  <dgm:cxnLst>
    <dgm:cxn modelId="{E1C45005-2E2D-44CD-B4FD-3F56BB1061E3}" type="presOf" srcId="{5FB22B39-BBA5-438D-932A-E7066C0643D2}" destId="{B597C601-F382-4402-90B8-4D1526A0BECB}" srcOrd="0" destOrd="0" presId="urn:microsoft.com/office/officeart/2005/8/layout/hierarchy3"/>
    <dgm:cxn modelId="{3749C60F-CD0A-435A-9ADA-7195998ECB7B}" srcId="{5FB22B39-BBA5-438D-932A-E7066C0643D2}" destId="{BAD64750-92EE-4A0B-872D-4D258A21693C}" srcOrd="0" destOrd="0" parTransId="{DBE37A79-4E15-45D0-BF76-89FF00638AF9}" sibTransId="{B62AA0E4-04B8-4825-BCF3-12504F1E5978}"/>
    <dgm:cxn modelId="{240B2E12-BE2A-4C25-A560-50ED702551C3}" type="presOf" srcId="{58ED3323-8130-4535-8AB0-50F1F037C0C3}" destId="{878280B5-6082-4957-B594-AF8EFACB5326}" srcOrd="0" destOrd="0" presId="urn:microsoft.com/office/officeart/2005/8/layout/hierarchy3"/>
    <dgm:cxn modelId="{EC99CC1D-B899-4C58-99B2-D989EB0CC729}" srcId="{70E2B65D-D639-4961-AD7A-812B940098B9}" destId="{2EC41950-AE2B-429F-8D8E-A507FB037CD8}" srcOrd="0" destOrd="0" parTransId="{D426EF5A-ABDD-498E-A6D3-7DB0657C8909}" sibTransId="{54813547-3ED5-42C2-A2D1-AE340B9DAF26}"/>
    <dgm:cxn modelId="{36866929-4435-4C9F-9E41-F49F47A92DE4}" srcId="{750E6439-228D-4774-9E58-EBC828BAE5F9}" destId="{F0653B9E-10F0-4848-B722-D22FABC9DBBD}" srcOrd="1" destOrd="0" parTransId="{B9C70240-66A6-4361-B848-109C44595633}" sibTransId="{AAFAB632-FB4C-4BE1-B045-5C3C00354309}"/>
    <dgm:cxn modelId="{57529834-962C-4888-A30F-C220645DFD35}" type="presOf" srcId="{BAD64750-92EE-4A0B-872D-4D258A21693C}" destId="{0D282E76-0996-42F5-A827-27329EC56A74}" srcOrd="0" destOrd="0" presId="urn:microsoft.com/office/officeart/2005/8/layout/hierarchy3"/>
    <dgm:cxn modelId="{CA5A5042-4F65-4A5C-A4F9-DCB0DCDA2DB1}" srcId="{3E76C7BA-39A2-42A4-B98D-DC2EB42D9F80}" destId="{70E2B65D-D639-4961-AD7A-812B940098B9}" srcOrd="2" destOrd="0" parTransId="{02635766-BA79-4C02-9027-DE6B778B15A2}" sibTransId="{D66D927C-430A-4326-91E5-FAFF5521B1B4}"/>
    <dgm:cxn modelId="{10429542-977A-4CF3-9308-89DDBA46D82D}" type="presOf" srcId="{8847B76E-18B0-4457-BC12-5DCB598E8CEF}" destId="{D3705049-57EA-4F84-BB3D-1DB8C26FDF12}" srcOrd="0" destOrd="0" presId="urn:microsoft.com/office/officeart/2005/8/layout/hierarchy3"/>
    <dgm:cxn modelId="{42E2544D-4D27-4783-A818-A7800D699190}" type="presOf" srcId="{750E6439-228D-4774-9E58-EBC828BAE5F9}" destId="{3CBBE35B-8BDA-477B-A4C8-83E78458F416}" srcOrd="0" destOrd="0" presId="urn:microsoft.com/office/officeart/2005/8/layout/hierarchy3"/>
    <dgm:cxn modelId="{F9500153-247D-4473-A580-7E8498656D08}" type="presOf" srcId="{70E2B65D-D639-4961-AD7A-812B940098B9}" destId="{4965852C-ECEC-470A-812C-B695FDB8896F}" srcOrd="0" destOrd="0" presId="urn:microsoft.com/office/officeart/2005/8/layout/hierarchy3"/>
    <dgm:cxn modelId="{CF93C253-2439-491D-8A5C-A5ED7A401C5F}" type="presOf" srcId="{50425A81-AF38-4B1B-B53F-115ADF174681}" destId="{270767FA-4C9E-446E-B7A9-60F53DB6524F}" srcOrd="0" destOrd="0" presId="urn:microsoft.com/office/officeart/2005/8/layout/hierarchy3"/>
    <dgm:cxn modelId="{1F957F6B-FCF6-428C-BC6E-48CB61152913}" srcId="{750E6439-228D-4774-9E58-EBC828BAE5F9}" destId="{BA52071D-C196-422A-8E3F-139B03B8DC7B}" srcOrd="0" destOrd="0" parTransId="{9FB3CC2A-2D3D-4966-B62E-84013E3200B4}" sibTransId="{4AE032A4-5E67-446E-AB24-F6B60FF92DDA}"/>
    <dgm:cxn modelId="{6F1DE26D-22E2-461B-9D1A-962E10862EC9}" type="presOf" srcId="{BA52071D-C196-422A-8E3F-139B03B8DC7B}" destId="{90B5C87B-358D-440D-9073-D6EDC3B9289A}" srcOrd="0" destOrd="0" presId="urn:microsoft.com/office/officeart/2005/8/layout/hierarchy3"/>
    <dgm:cxn modelId="{06387F6E-F5EE-4F7E-A94A-A16EFDB1921D}" type="presOf" srcId="{5E5684CF-8BAE-47FE-8C5F-2CCDEF9D7433}" destId="{F59B40C4-0F71-4AC8-A24B-055999B771BB}" srcOrd="0" destOrd="0" presId="urn:microsoft.com/office/officeart/2005/8/layout/hierarchy3"/>
    <dgm:cxn modelId="{1536656F-98DF-43C8-BE47-B2D678BD0C87}" srcId="{70E2B65D-D639-4961-AD7A-812B940098B9}" destId="{58ED3323-8130-4535-8AB0-50F1F037C0C3}" srcOrd="1" destOrd="0" parTransId="{50425A81-AF38-4B1B-B53F-115ADF174681}" sibTransId="{E08E07EC-6BA5-4707-AA9E-5D17EA8B374F}"/>
    <dgm:cxn modelId="{7B834670-7B53-4BC5-B917-98345BFFBCAD}" type="presOf" srcId="{2EC41950-AE2B-429F-8D8E-A507FB037CD8}" destId="{2E743FBF-E273-4F76-A28E-9F109B0358E6}" srcOrd="0" destOrd="0" presId="urn:microsoft.com/office/officeart/2005/8/layout/hierarchy3"/>
    <dgm:cxn modelId="{04AC9F71-ED67-4DE4-AD44-8BCC4A274440}" srcId="{3E76C7BA-39A2-42A4-B98D-DC2EB42D9F80}" destId="{657A1C3A-0ECC-40FF-BE23-8ADA9EE72BA3}" srcOrd="3" destOrd="0" parTransId="{0F6305D1-E9A4-48E6-9F19-FD72909785A7}" sibTransId="{D8FFB111-1C1B-4F55-9664-2369E8018D1E}"/>
    <dgm:cxn modelId="{6519C275-BDEE-45DC-93F7-5106C7A63879}" srcId="{657A1C3A-0ECC-40FF-BE23-8ADA9EE72BA3}" destId="{510852F8-3EEC-4728-9905-191F9FAD1ACB}" srcOrd="0" destOrd="0" parTransId="{8847B76E-18B0-4457-BC12-5DCB598E8CEF}" sibTransId="{DF94501B-765D-4ABB-97C1-EB81EF59929F}"/>
    <dgm:cxn modelId="{7D85F579-5085-4855-8067-0018B8999748}" type="presOf" srcId="{4D40F655-24F8-4E91-B1BB-44F748C8E5AA}" destId="{C622AC01-2CCC-4FDB-BFC1-E96A62FC1EB2}" srcOrd="0" destOrd="0" presId="urn:microsoft.com/office/officeart/2005/8/layout/hierarchy3"/>
    <dgm:cxn modelId="{4DDE4E7D-B93C-46B0-9401-8049F071E52E}" srcId="{5FB22B39-BBA5-438D-932A-E7066C0643D2}" destId="{90FFDFBE-1CC1-4A35-979E-0B5E09AC83EA}" srcOrd="2" destOrd="0" parTransId="{4D40F655-24F8-4E91-B1BB-44F748C8E5AA}" sibTransId="{48415518-CC43-4F7A-9D8C-635878970030}"/>
    <dgm:cxn modelId="{58027880-49B6-48DC-A4A6-37EEF4CD7267}" type="presOf" srcId="{3E76C7BA-39A2-42A4-B98D-DC2EB42D9F80}" destId="{73533C39-B876-4B24-A3FB-957033838B95}" srcOrd="0" destOrd="0" presId="urn:microsoft.com/office/officeart/2005/8/layout/hierarchy3"/>
    <dgm:cxn modelId="{BAEA4B8D-BC3C-4004-9DC1-9C9F127B3E2E}" type="presOf" srcId="{750E6439-228D-4774-9E58-EBC828BAE5F9}" destId="{FFAA96B7-F62E-4895-A7D1-723D22819F48}" srcOrd="1" destOrd="0" presId="urn:microsoft.com/office/officeart/2005/8/layout/hierarchy3"/>
    <dgm:cxn modelId="{100B538D-46AB-4D95-8577-85D2C216B156}" type="presOf" srcId="{B9C70240-66A6-4361-B848-109C44595633}" destId="{B7F346F5-3F23-45E3-88CC-24DCFFAA75EA}" srcOrd="0" destOrd="0" presId="urn:microsoft.com/office/officeart/2005/8/layout/hierarchy3"/>
    <dgm:cxn modelId="{BA38E48F-C705-4CC1-8F35-336CE0AF4294}" type="presOf" srcId="{657A1C3A-0ECC-40FF-BE23-8ADA9EE72BA3}" destId="{3E131560-107A-4E0F-AEAD-F4663136720C}" srcOrd="0" destOrd="0" presId="urn:microsoft.com/office/officeart/2005/8/layout/hierarchy3"/>
    <dgm:cxn modelId="{548B1B9E-D5A2-42AD-B054-AD1C97A603E8}" type="presOf" srcId="{AA0BE3D4-9E18-4FD0-95BB-D7AADB99174A}" destId="{090CBE64-1D35-4598-B609-307AF424C7CB}" srcOrd="0" destOrd="0" presId="urn:microsoft.com/office/officeart/2005/8/layout/hierarchy3"/>
    <dgm:cxn modelId="{F470D9AE-27AC-441F-B43E-CA84736992E1}" type="presOf" srcId="{E1D8B89D-D8E9-4AF7-AFE6-6ECDF2547C37}" destId="{1C9EA983-0701-4EDA-83F4-DA0F6CD9903A}" srcOrd="0" destOrd="0" presId="urn:microsoft.com/office/officeart/2005/8/layout/hierarchy3"/>
    <dgm:cxn modelId="{E254F2AE-4640-4E9E-B637-14234670B615}" srcId="{3E76C7BA-39A2-42A4-B98D-DC2EB42D9F80}" destId="{750E6439-228D-4774-9E58-EBC828BAE5F9}" srcOrd="0" destOrd="0" parTransId="{A4F49466-FA51-4988-BBDA-BC7D942CED2E}" sibTransId="{105F30CC-A07E-4415-B927-2300A156D530}"/>
    <dgm:cxn modelId="{CD5103BF-E05B-4CCD-9254-D4C6E1CF327B}" type="presOf" srcId="{5FB22B39-BBA5-438D-932A-E7066C0643D2}" destId="{2CD4F9A6-A997-448B-ABE9-DE272FE02E97}" srcOrd="1" destOrd="0" presId="urn:microsoft.com/office/officeart/2005/8/layout/hierarchy3"/>
    <dgm:cxn modelId="{C8535AC2-0546-4F95-93B0-407D5FEF51CD}" type="presOf" srcId="{70E2B65D-D639-4961-AD7A-812B940098B9}" destId="{304893AC-AAA5-42B5-B40F-95CD8538EAE0}" srcOrd="1" destOrd="0" presId="urn:microsoft.com/office/officeart/2005/8/layout/hierarchy3"/>
    <dgm:cxn modelId="{56BE18D0-101D-4FB6-8869-A81041713793}" type="presOf" srcId="{DBE37A79-4E15-45D0-BF76-89FF00638AF9}" destId="{C6EE9B8A-4267-4E18-BEC2-BBAC5AE8DFFB}" srcOrd="0" destOrd="0" presId="urn:microsoft.com/office/officeart/2005/8/layout/hierarchy3"/>
    <dgm:cxn modelId="{03F3FFD1-9D39-4512-A7CA-4A9891A21E45}" type="presOf" srcId="{9FB3CC2A-2D3D-4966-B62E-84013E3200B4}" destId="{B30CAE9A-0B10-4AD8-BFA7-587811CCC91F}" srcOrd="0" destOrd="0" presId="urn:microsoft.com/office/officeart/2005/8/layout/hierarchy3"/>
    <dgm:cxn modelId="{875E4FD2-3C47-4F0B-997C-87582D637795}" srcId="{5FB22B39-BBA5-438D-932A-E7066C0643D2}" destId="{E1D8B89D-D8E9-4AF7-AFE6-6ECDF2547C37}" srcOrd="1" destOrd="0" parTransId="{5E5684CF-8BAE-47FE-8C5F-2CCDEF9D7433}" sibTransId="{C045FD22-0C14-4B72-BEB0-281C4FBA67D2}"/>
    <dgm:cxn modelId="{A3F120D3-AD71-4866-BF46-069FC482D8F5}" srcId="{3E76C7BA-39A2-42A4-B98D-DC2EB42D9F80}" destId="{5FB22B39-BBA5-438D-932A-E7066C0643D2}" srcOrd="1" destOrd="0" parTransId="{87ACE48C-8C40-4D03-BCFD-FAFAE45183AD}" sibTransId="{5A960754-F0A4-4CBD-ABB9-C108463E7F66}"/>
    <dgm:cxn modelId="{C75B8CD5-AF0E-45EC-A1DF-855FCB2B6147}" type="presOf" srcId="{90FFDFBE-1CC1-4A35-979E-0B5E09AC83EA}" destId="{2F569D9D-44EC-4E5D-8A55-7BF7E0195E34}" srcOrd="0" destOrd="0" presId="urn:microsoft.com/office/officeart/2005/8/layout/hierarchy3"/>
    <dgm:cxn modelId="{9CA734DC-DE6B-4D88-A5BC-BE9872DD6E3E}" type="presOf" srcId="{F0653B9E-10F0-4848-B722-D22FABC9DBBD}" destId="{4DC2FC3D-31C4-46F4-9E09-2B24FF34D196}" srcOrd="0" destOrd="0" presId="urn:microsoft.com/office/officeart/2005/8/layout/hierarchy3"/>
    <dgm:cxn modelId="{615996E0-DBE6-439D-B3F5-2247705039C3}" type="presOf" srcId="{2453FA27-7B2B-43FB-B8EA-F6F85AD17FC5}" destId="{7B0A9BBF-C643-4949-A5FD-C0267E0DCA55}" srcOrd="0" destOrd="0" presId="urn:microsoft.com/office/officeart/2005/8/layout/hierarchy3"/>
    <dgm:cxn modelId="{4D90F9EA-4CD7-4B0F-90E5-EECBCC786FC2}" type="presOf" srcId="{D426EF5A-ABDD-498E-A6D3-7DB0657C8909}" destId="{5BB1F04B-7FCF-44BD-91D4-A7449143517A}" srcOrd="0" destOrd="0" presId="urn:microsoft.com/office/officeart/2005/8/layout/hierarchy3"/>
    <dgm:cxn modelId="{3EBB46EF-C727-4447-9F33-9C36E084B6B8}" srcId="{750E6439-228D-4774-9E58-EBC828BAE5F9}" destId="{AA0BE3D4-9E18-4FD0-95BB-D7AADB99174A}" srcOrd="2" destOrd="0" parTransId="{2453FA27-7B2B-43FB-B8EA-F6F85AD17FC5}" sibTransId="{8F0F2E9B-1296-4E30-A942-233A06BE6090}"/>
    <dgm:cxn modelId="{B901F0F2-96F7-483B-87CD-820CE7E1ED07}" type="presOf" srcId="{657A1C3A-0ECC-40FF-BE23-8ADA9EE72BA3}" destId="{9D7E05BE-BBCD-4F4E-BFD2-DE2178D90B3C}" srcOrd="1" destOrd="0" presId="urn:microsoft.com/office/officeart/2005/8/layout/hierarchy3"/>
    <dgm:cxn modelId="{8D1C4BF6-15DE-48AE-A0FB-2AA73A65171B}" type="presOf" srcId="{510852F8-3EEC-4728-9905-191F9FAD1ACB}" destId="{01A09987-64F4-4800-BFE3-E168C0FFD999}" srcOrd="0" destOrd="0" presId="urn:microsoft.com/office/officeart/2005/8/layout/hierarchy3"/>
    <dgm:cxn modelId="{EE2C4DEA-0302-4E01-A3EB-74F43ED4D0D4}" type="presParOf" srcId="{73533C39-B876-4B24-A3FB-957033838B95}" destId="{238C9AB0-34B3-4D90-B1BD-40B8C526DDF7}" srcOrd="0" destOrd="0" presId="urn:microsoft.com/office/officeart/2005/8/layout/hierarchy3"/>
    <dgm:cxn modelId="{13C7E33A-B363-4995-95FA-2DE1C2F2703A}" type="presParOf" srcId="{238C9AB0-34B3-4D90-B1BD-40B8C526DDF7}" destId="{91ECEE73-CEE4-4C28-B583-284637B631F5}" srcOrd="0" destOrd="0" presId="urn:microsoft.com/office/officeart/2005/8/layout/hierarchy3"/>
    <dgm:cxn modelId="{3BEA691C-8F24-4969-B885-ED51D1CFF419}" type="presParOf" srcId="{91ECEE73-CEE4-4C28-B583-284637B631F5}" destId="{3CBBE35B-8BDA-477B-A4C8-83E78458F416}" srcOrd="0" destOrd="0" presId="urn:microsoft.com/office/officeart/2005/8/layout/hierarchy3"/>
    <dgm:cxn modelId="{9354BC12-0E50-4901-A121-8AC539534EE1}" type="presParOf" srcId="{91ECEE73-CEE4-4C28-B583-284637B631F5}" destId="{FFAA96B7-F62E-4895-A7D1-723D22819F48}" srcOrd="1" destOrd="0" presId="urn:microsoft.com/office/officeart/2005/8/layout/hierarchy3"/>
    <dgm:cxn modelId="{3D25A567-02CC-450C-9827-F1369EC1A871}" type="presParOf" srcId="{238C9AB0-34B3-4D90-B1BD-40B8C526DDF7}" destId="{5DFFFFA9-8B4C-402F-9B72-A896807598D7}" srcOrd="1" destOrd="0" presId="urn:microsoft.com/office/officeart/2005/8/layout/hierarchy3"/>
    <dgm:cxn modelId="{23645857-B404-40CE-95A1-5B88C914D637}" type="presParOf" srcId="{5DFFFFA9-8B4C-402F-9B72-A896807598D7}" destId="{B30CAE9A-0B10-4AD8-BFA7-587811CCC91F}" srcOrd="0" destOrd="0" presId="urn:microsoft.com/office/officeart/2005/8/layout/hierarchy3"/>
    <dgm:cxn modelId="{7B6B8CEC-2ACE-485A-BA20-A6E2A96D0C78}" type="presParOf" srcId="{5DFFFFA9-8B4C-402F-9B72-A896807598D7}" destId="{90B5C87B-358D-440D-9073-D6EDC3B9289A}" srcOrd="1" destOrd="0" presId="urn:microsoft.com/office/officeart/2005/8/layout/hierarchy3"/>
    <dgm:cxn modelId="{AEBBF9F1-81AF-4E18-A48D-B9B59773FEC9}" type="presParOf" srcId="{5DFFFFA9-8B4C-402F-9B72-A896807598D7}" destId="{B7F346F5-3F23-45E3-88CC-24DCFFAA75EA}" srcOrd="2" destOrd="0" presId="urn:microsoft.com/office/officeart/2005/8/layout/hierarchy3"/>
    <dgm:cxn modelId="{570E26E6-EFE6-4DD0-A790-F96B52A65C60}" type="presParOf" srcId="{5DFFFFA9-8B4C-402F-9B72-A896807598D7}" destId="{4DC2FC3D-31C4-46F4-9E09-2B24FF34D196}" srcOrd="3" destOrd="0" presId="urn:microsoft.com/office/officeart/2005/8/layout/hierarchy3"/>
    <dgm:cxn modelId="{7A1FD717-14EC-42A6-8A13-6620F67B413A}" type="presParOf" srcId="{5DFFFFA9-8B4C-402F-9B72-A896807598D7}" destId="{7B0A9BBF-C643-4949-A5FD-C0267E0DCA55}" srcOrd="4" destOrd="0" presId="urn:microsoft.com/office/officeart/2005/8/layout/hierarchy3"/>
    <dgm:cxn modelId="{86BEAB7B-C818-4C8B-9AEB-612E0E9A4639}" type="presParOf" srcId="{5DFFFFA9-8B4C-402F-9B72-A896807598D7}" destId="{090CBE64-1D35-4598-B609-307AF424C7CB}" srcOrd="5" destOrd="0" presId="urn:microsoft.com/office/officeart/2005/8/layout/hierarchy3"/>
    <dgm:cxn modelId="{BFAB6255-9753-4888-A88A-FBFCF6AD9F9E}" type="presParOf" srcId="{73533C39-B876-4B24-A3FB-957033838B95}" destId="{3E22D779-C393-4EFC-B3D5-84E60F1FF030}" srcOrd="1" destOrd="0" presId="urn:microsoft.com/office/officeart/2005/8/layout/hierarchy3"/>
    <dgm:cxn modelId="{738086C5-8677-4D32-9D37-5BC6EA480ABA}" type="presParOf" srcId="{3E22D779-C393-4EFC-B3D5-84E60F1FF030}" destId="{84D505CB-B74D-4DA2-93A8-20E569DC53DC}" srcOrd="0" destOrd="0" presId="urn:microsoft.com/office/officeart/2005/8/layout/hierarchy3"/>
    <dgm:cxn modelId="{33BB62E4-2E92-401D-AE90-F797A4E83225}" type="presParOf" srcId="{84D505CB-B74D-4DA2-93A8-20E569DC53DC}" destId="{B597C601-F382-4402-90B8-4D1526A0BECB}" srcOrd="0" destOrd="0" presId="urn:microsoft.com/office/officeart/2005/8/layout/hierarchy3"/>
    <dgm:cxn modelId="{0C24C6DD-4038-4A45-8F6C-1565A112D751}" type="presParOf" srcId="{84D505CB-B74D-4DA2-93A8-20E569DC53DC}" destId="{2CD4F9A6-A997-448B-ABE9-DE272FE02E97}" srcOrd="1" destOrd="0" presId="urn:microsoft.com/office/officeart/2005/8/layout/hierarchy3"/>
    <dgm:cxn modelId="{EA3CCEB7-F70B-405C-9CD9-F82F71C14E10}" type="presParOf" srcId="{3E22D779-C393-4EFC-B3D5-84E60F1FF030}" destId="{F3722A09-8B7D-4843-844E-FD1E9C8ED562}" srcOrd="1" destOrd="0" presId="urn:microsoft.com/office/officeart/2005/8/layout/hierarchy3"/>
    <dgm:cxn modelId="{9F68E7FE-B86B-425B-A32B-3EB8073AD0BE}" type="presParOf" srcId="{F3722A09-8B7D-4843-844E-FD1E9C8ED562}" destId="{C6EE9B8A-4267-4E18-BEC2-BBAC5AE8DFFB}" srcOrd="0" destOrd="0" presId="urn:microsoft.com/office/officeart/2005/8/layout/hierarchy3"/>
    <dgm:cxn modelId="{EABA2EC3-EE8D-4051-8832-228B1A2DEF12}" type="presParOf" srcId="{F3722A09-8B7D-4843-844E-FD1E9C8ED562}" destId="{0D282E76-0996-42F5-A827-27329EC56A74}" srcOrd="1" destOrd="0" presId="urn:microsoft.com/office/officeart/2005/8/layout/hierarchy3"/>
    <dgm:cxn modelId="{24D7BEC6-A9AC-48B4-9CB1-4CD27DB2FEFD}" type="presParOf" srcId="{F3722A09-8B7D-4843-844E-FD1E9C8ED562}" destId="{F59B40C4-0F71-4AC8-A24B-055999B771BB}" srcOrd="2" destOrd="0" presId="urn:microsoft.com/office/officeart/2005/8/layout/hierarchy3"/>
    <dgm:cxn modelId="{E20608EA-A1FE-4002-908C-8B2C95E4B2D9}" type="presParOf" srcId="{F3722A09-8B7D-4843-844E-FD1E9C8ED562}" destId="{1C9EA983-0701-4EDA-83F4-DA0F6CD9903A}" srcOrd="3" destOrd="0" presId="urn:microsoft.com/office/officeart/2005/8/layout/hierarchy3"/>
    <dgm:cxn modelId="{2EF9634A-240C-4F51-81DF-2414E6273202}" type="presParOf" srcId="{F3722A09-8B7D-4843-844E-FD1E9C8ED562}" destId="{C622AC01-2CCC-4FDB-BFC1-E96A62FC1EB2}" srcOrd="4" destOrd="0" presId="urn:microsoft.com/office/officeart/2005/8/layout/hierarchy3"/>
    <dgm:cxn modelId="{0E1D5679-B604-4930-9E41-F1250F462FC4}" type="presParOf" srcId="{F3722A09-8B7D-4843-844E-FD1E9C8ED562}" destId="{2F569D9D-44EC-4E5D-8A55-7BF7E0195E34}" srcOrd="5" destOrd="0" presId="urn:microsoft.com/office/officeart/2005/8/layout/hierarchy3"/>
    <dgm:cxn modelId="{7D2D78A4-CEC5-4EFE-BC6A-2110D4DB5420}" type="presParOf" srcId="{73533C39-B876-4B24-A3FB-957033838B95}" destId="{A63BE1D5-55C0-4DDE-9BDC-4107EBC1F3CC}" srcOrd="2" destOrd="0" presId="urn:microsoft.com/office/officeart/2005/8/layout/hierarchy3"/>
    <dgm:cxn modelId="{BFBC442A-EDE3-4FD8-BE3F-83A0709CF6F3}" type="presParOf" srcId="{A63BE1D5-55C0-4DDE-9BDC-4107EBC1F3CC}" destId="{2D0B4338-8F54-444E-BB04-7A13FCB3DBEA}" srcOrd="0" destOrd="0" presId="urn:microsoft.com/office/officeart/2005/8/layout/hierarchy3"/>
    <dgm:cxn modelId="{768EAF0E-6966-4D3D-8DC2-214BC83F85CE}" type="presParOf" srcId="{2D0B4338-8F54-444E-BB04-7A13FCB3DBEA}" destId="{4965852C-ECEC-470A-812C-B695FDB8896F}" srcOrd="0" destOrd="0" presId="urn:microsoft.com/office/officeart/2005/8/layout/hierarchy3"/>
    <dgm:cxn modelId="{2B592EF0-10CB-4665-BBD8-3B50A266D9A5}" type="presParOf" srcId="{2D0B4338-8F54-444E-BB04-7A13FCB3DBEA}" destId="{304893AC-AAA5-42B5-B40F-95CD8538EAE0}" srcOrd="1" destOrd="0" presId="urn:microsoft.com/office/officeart/2005/8/layout/hierarchy3"/>
    <dgm:cxn modelId="{C5820D64-DCB6-4193-A668-B54258923A98}" type="presParOf" srcId="{A63BE1D5-55C0-4DDE-9BDC-4107EBC1F3CC}" destId="{85FBF600-8DAE-4A2B-9558-4652FD349198}" srcOrd="1" destOrd="0" presId="urn:microsoft.com/office/officeart/2005/8/layout/hierarchy3"/>
    <dgm:cxn modelId="{E5619E5A-593E-40F6-BF11-0B9EBA34D1A4}" type="presParOf" srcId="{85FBF600-8DAE-4A2B-9558-4652FD349198}" destId="{5BB1F04B-7FCF-44BD-91D4-A7449143517A}" srcOrd="0" destOrd="0" presId="urn:microsoft.com/office/officeart/2005/8/layout/hierarchy3"/>
    <dgm:cxn modelId="{BC613D08-B535-4039-A839-BA15B87B78F5}" type="presParOf" srcId="{85FBF600-8DAE-4A2B-9558-4652FD349198}" destId="{2E743FBF-E273-4F76-A28E-9F109B0358E6}" srcOrd="1" destOrd="0" presId="urn:microsoft.com/office/officeart/2005/8/layout/hierarchy3"/>
    <dgm:cxn modelId="{384F8AC0-DFFE-4C37-930F-13B5919237FF}" type="presParOf" srcId="{85FBF600-8DAE-4A2B-9558-4652FD349198}" destId="{270767FA-4C9E-446E-B7A9-60F53DB6524F}" srcOrd="2" destOrd="0" presId="urn:microsoft.com/office/officeart/2005/8/layout/hierarchy3"/>
    <dgm:cxn modelId="{F8E761EE-4D93-4A1C-9140-E2BDBE347B84}" type="presParOf" srcId="{85FBF600-8DAE-4A2B-9558-4652FD349198}" destId="{878280B5-6082-4957-B594-AF8EFACB5326}" srcOrd="3" destOrd="0" presId="urn:microsoft.com/office/officeart/2005/8/layout/hierarchy3"/>
    <dgm:cxn modelId="{3D2AE0BC-14AB-438C-B045-549C9042077E}" type="presParOf" srcId="{73533C39-B876-4B24-A3FB-957033838B95}" destId="{033BB088-9553-4A98-B6CC-10AB880E2038}" srcOrd="3" destOrd="0" presId="urn:microsoft.com/office/officeart/2005/8/layout/hierarchy3"/>
    <dgm:cxn modelId="{7BC08F42-753D-4995-8885-1030C678C253}" type="presParOf" srcId="{033BB088-9553-4A98-B6CC-10AB880E2038}" destId="{1DF0601C-F932-4242-8DC9-182F01F656F7}" srcOrd="0" destOrd="0" presId="urn:microsoft.com/office/officeart/2005/8/layout/hierarchy3"/>
    <dgm:cxn modelId="{C0C79C10-EB58-473D-93B2-667BA732946F}" type="presParOf" srcId="{1DF0601C-F932-4242-8DC9-182F01F656F7}" destId="{3E131560-107A-4E0F-AEAD-F4663136720C}" srcOrd="0" destOrd="0" presId="urn:microsoft.com/office/officeart/2005/8/layout/hierarchy3"/>
    <dgm:cxn modelId="{8ECFBA90-1C49-460B-BFBC-7FE06EF74642}" type="presParOf" srcId="{1DF0601C-F932-4242-8DC9-182F01F656F7}" destId="{9D7E05BE-BBCD-4F4E-BFD2-DE2178D90B3C}" srcOrd="1" destOrd="0" presId="urn:microsoft.com/office/officeart/2005/8/layout/hierarchy3"/>
    <dgm:cxn modelId="{17CFE01A-51D0-4A59-92EE-0CBE313B4081}" type="presParOf" srcId="{033BB088-9553-4A98-B6CC-10AB880E2038}" destId="{44F5CCCD-56B9-446B-B2B8-277F95893B32}" srcOrd="1" destOrd="0" presId="urn:microsoft.com/office/officeart/2005/8/layout/hierarchy3"/>
    <dgm:cxn modelId="{DF1BF514-C712-4C53-9677-F72399C4B0F8}" type="presParOf" srcId="{44F5CCCD-56B9-446B-B2B8-277F95893B32}" destId="{D3705049-57EA-4F84-BB3D-1DB8C26FDF12}" srcOrd="0" destOrd="0" presId="urn:microsoft.com/office/officeart/2005/8/layout/hierarchy3"/>
    <dgm:cxn modelId="{35ACDD1D-E2B8-429B-B4C1-483158F37F9F}" type="presParOf" srcId="{44F5CCCD-56B9-446B-B2B8-277F95893B32}" destId="{01A09987-64F4-4800-BFE3-E168C0FFD99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BBA255-78A2-4872-AAA4-5C1C622BE2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8AC6FA-C9D3-4B13-93EA-E970F964606F}">
      <dgm:prSet/>
      <dgm:spPr/>
      <dgm:t>
        <a:bodyPr/>
        <a:lstStyle/>
        <a:p>
          <a:pPr rtl="0"/>
          <a:r>
            <a:rPr lang="en-US">
              <a:latin typeface="+mj-lt"/>
            </a:rPr>
            <a:t>Urgency</a:t>
          </a:r>
        </a:p>
      </dgm:t>
    </dgm:pt>
    <dgm:pt modelId="{2D2947BC-0A6C-4BC7-83ED-479D246A0BEC}" type="parTrans" cxnId="{CE97A104-3D7C-43BF-86D5-3DE2776639D7}">
      <dgm:prSet/>
      <dgm:spPr/>
      <dgm:t>
        <a:bodyPr/>
        <a:lstStyle/>
        <a:p>
          <a:endParaRPr lang="en-US"/>
        </a:p>
      </dgm:t>
    </dgm:pt>
    <dgm:pt modelId="{BC89E4B3-10F0-4218-A16B-F753A5287F8E}" type="sibTrans" cxnId="{CE97A104-3D7C-43BF-86D5-3DE2776639D7}">
      <dgm:prSet/>
      <dgm:spPr/>
      <dgm:t>
        <a:bodyPr/>
        <a:lstStyle/>
        <a:p>
          <a:endParaRPr lang="en-US"/>
        </a:p>
      </dgm:t>
    </dgm:pt>
    <dgm:pt modelId="{3097FC8D-19AF-471B-AD24-247BF43A69BD}">
      <dgm:prSet/>
      <dgm:spPr/>
      <dgm:t>
        <a:bodyPr/>
        <a:lstStyle/>
        <a:p>
          <a:pPr rtl="0"/>
          <a:r>
            <a:rPr lang="en-US">
              <a:latin typeface="+mj-lt"/>
            </a:rPr>
            <a:t>Produce desired results in the available time</a:t>
          </a:r>
        </a:p>
      </dgm:t>
    </dgm:pt>
    <dgm:pt modelId="{63FDC67C-4054-47BA-A329-809FC0179B9D}" type="parTrans" cxnId="{B43F1218-0926-484F-BE4B-A7C2DE661E28}">
      <dgm:prSet/>
      <dgm:spPr/>
      <dgm:t>
        <a:bodyPr/>
        <a:lstStyle/>
        <a:p>
          <a:endParaRPr lang="en-US"/>
        </a:p>
      </dgm:t>
    </dgm:pt>
    <dgm:pt modelId="{D9F17658-AC40-4FBB-A052-68D77FE3C4D4}" type="sibTrans" cxnId="{B43F1218-0926-484F-BE4B-A7C2DE661E28}">
      <dgm:prSet/>
      <dgm:spPr/>
      <dgm:t>
        <a:bodyPr/>
        <a:lstStyle/>
        <a:p>
          <a:endParaRPr lang="en-US"/>
        </a:p>
      </dgm:t>
    </dgm:pt>
    <dgm:pt modelId="{FA73C913-219A-49CA-965D-3582A70F9FC0}">
      <dgm:prSet/>
      <dgm:spPr/>
      <dgm:t>
        <a:bodyPr/>
        <a:lstStyle/>
        <a:p>
          <a:pPr rtl="0"/>
          <a:r>
            <a:rPr lang="en-US">
              <a:latin typeface="+mj-lt"/>
            </a:rPr>
            <a:t>Distance</a:t>
          </a:r>
        </a:p>
      </dgm:t>
    </dgm:pt>
    <dgm:pt modelId="{7158F870-4C69-4F7C-858E-F561203B6917}" type="parTrans" cxnId="{58662FDD-712D-45BC-95EA-8F88EB07BEC7}">
      <dgm:prSet/>
      <dgm:spPr/>
      <dgm:t>
        <a:bodyPr/>
        <a:lstStyle/>
        <a:p>
          <a:endParaRPr lang="en-US"/>
        </a:p>
      </dgm:t>
    </dgm:pt>
    <dgm:pt modelId="{BAE97FE7-F1F0-4643-8148-F7556C87DB2F}" type="sibTrans" cxnId="{58662FDD-712D-45BC-95EA-8F88EB07BEC7}">
      <dgm:prSet/>
      <dgm:spPr/>
      <dgm:t>
        <a:bodyPr/>
        <a:lstStyle/>
        <a:p>
          <a:endParaRPr lang="en-US"/>
        </a:p>
      </dgm:t>
    </dgm:pt>
    <dgm:pt modelId="{52000B04-0AFC-41CC-A814-EEA78976D48A}">
      <dgm:prSet/>
      <dgm:spPr/>
      <dgm:t>
        <a:bodyPr/>
        <a:lstStyle/>
        <a:p>
          <a:pPr rtl="0"/>
          <a:r>
            <a:rPr lang="en-US">
              <a:latin typeface="+mj-lt"/>
            </a:rPr>
            <a:t>Is communication within same building, town or other side of the world?</a:t>
          </a:r>
        </a:p>
      </dgm:t>
    </dgm:pt>
    <dgm:pt modelId="{B53BBEFF-A74D-40D4-B9C9-543636477616}" type="parTrans" cxnId="{A425D693-BDB1-4109-A5A2-CBA8FA80B7D4}">
      <dgm:prSet/>
      <dgm:spPr/>
      <dgm:t>
        <a:bodyPr/>
        <a:lstStyle/>
        <a:p>
          <a:endParaRPr lang="en-US"/>
        </a:p>
      </dgm:t>
    </dgm:pt>
    <dgm:pt modelId="{63FDFD2E-CB04-4D3E-A35E-0D5D05B8607E}" type="sibTrans" cxnId="{A425D693-BDB1-4109-A5A2-CBA8FA80B7D4}">
      <dgm:prSet/>
      <dgm:spPr/>
      <dgm:t>
        <a:bodyPr/>
        <a:lstStyle/>
        <a:p>
          <a:endParaRPr lang="en-US"/>
        </a:p>
      </dgm:t>
    </dgm:pt>
    <dgm:pt modelId="{AA349D31-EE1F-4514-AF63-1B272455589E}">
      <dgm:prSet/>
      <dgm:spPr/>
      <dgm:t>
        <a:bodyPr/>
        <a:lstStyle/>
        <a:p>
          <a:pPr rtl="0"/>
          <a:r>
            <a:rPr lang="en-US">
              <a:latin typeface="+mj-lt"/>
            </a:rPr>
            <a:t>Time of Day</a:t>
          </a:r>
        </a:p>
      </dgm:t>
    </dgm:pt>
    <dgm:pt modelId="{B6F4ACD9-BD02-4852-A8FC-AE675DE9DB80}" type="parTrans" cxnId="{0222923A-B163-4737-8B0A-864B2B136192}">
      <dgm:prSet/>
      <dgm:spPr/>
      <dgm:t>
        <a:bodyPr/>
        <a:lstStyle/>
        <a:p>
          <a:endParaRPr lang="en-US"/>
        </a:p>
      </dgm:t>
    </dgm:pt>
    <dgm:pt modelId="{E150C9E8-CE1E-46F8-9F74-BAFFDACB4DA4}" type="sibTrans" cxnId="{0222923A-B163-4737-8B0A-864B2B136192}">
      <dgm:prSet/>
      <dgm:spPr/>
      <dgm:t>
        <a:bodyPr/>
        <a:lstStyle/>
        <a:p>
          <a:endParaRPr lang="en-US"/>
        </a:p>
      </dgm:t>
    </dgm:pt>
    <dgm:pt modelId="{54D14623-C789-4621-8991-BF98CCE312A1}">
      <dgm:prSet/>
      <dgm:spPr/>
      <dgm:t>
        <a:bodyPr/>
        <a:lstStyle/>
        <a:p>
          <a:pPr rtl="0"/>
          <a:r>
            <a:rPr lang="en-US">
              <a:latin typeface="+mj-lt"/>
            </a:rPr>
            <a:t>Important specially when communicating overseas</a:t>
          </a:r>
        </a:p>
      </dgm:t>
    </dgm:pt>
    <dgm:pt modelId="{1F5F94D7-FFCE-4D6C-A9C9-B9906247B5EF}" type="parTrans" cxnId="{F0ABE701-D9C5-485A-890E-23379E570CE2}">
      <dgm:prSet/>
      <dgm:spPr/>
      <dgm:t>
        <a:bodyPr/>
        <a:lstStyle/>
        <a:p>
          <a:endParaRPr lang="en-US"/>
        </a:p>
      </dgm:t>
    </dgm:pt>
    <dgm:pt modelId="{B9DA2286-2B35-45DD-88F9-C9152CD34147}" type="sibTrans" cxnId="{F0ABE701-D9C5-485A-890E-23379E570CE2}">
      <dgm:prSet/>
      <dgm:spPr/>
      <dgm:t>
        <a:bodyPr/>
        <a:lstStyle/>
        <a:p>
          <a:endParaRPr lang="en-US"/>
        </a:p>
      </dgm:t>
    </dgm:pt>
    <dgm:pt modelId="{76AA98B5-06AB-467F-B7D8-2F8AC47CBD75}">
      <dgm:prSet/>
      <dgm:spPr/>
      <dgm:t>
        <a:bodyPr/>
        <a:lstStyle/>
        <a:p>
          <a:pPr rtl="0"/>
          <a:r>
            <a:rPr lang="en-US">
              <a:latin typeface="+mj-lt"/>
            </a:rPr>
            <a:t>Resources</a:t>
          </a:r>
        </a:p>
      </dgm:t>
    </dgm:pt>
    <dgm:pt modelId="{9DA8BE03-EC67-4063-8B6D-0BBEDC74D63B}" type="parTrans" cxnId="{E0FA98CF-3E27-40A6-AADA-01F8D229E9A1}">
      <dgm:prSet/>
      <dgm:spPr/>
      <dgm:t>
        <a:bodyPr/>
        <a:lstStyle/>
        <a:p>
          <a:endParaRPr lang="en-US"/>
        </a:p>
      </dgm:t>
    </dgm:pt>
    <dgm:pt modelId="{32C8A810-3032-4C8F-8EE9-84B7AAA7E2C1}" type="sibTrans" cxnId="{E0FA98CF-3E27-40A6-AADA-01F8D229E9A1}">
      <dgm:prSet/>
      <dgm:spPr/>
      <dgm:t>
        <a:bodyPr/>
        <a:lstStyle/>
        <a:p>
          <a:endParaRPr lang="en-US"/>
        </a:p>
      </dgm:t>
    </dgm:pt>
    <dgm:pt modelId="{996CA56E-5F57-484B-A1C9-9DEB0238A3C8}">
      <dgm:prSet/>
      <dgm:spPr/>
      <dgm:t>
        <a:bodyPr/>
        <a:lstStyle/>
        <a:p>
          <a:pPr rtl="0"/>
          <a:r>
            <a:rPr lang="en-US">
              <a:latin typeface="+mj-lt"/>
            </a:rPr>
            <a:t>Equipment and Staff available (sender and recipient)</a:t>
          </a:r>
        </a:p>
      </dgm:t>
    </dgm:pt>
    <dgm:pt modelId="{7889B89A-89D9-4E4A-A39F-355E2657E888}" type="parTrans" cxnId="{F1861DC7-9D72-45D8-B9AE-88EE4DDD99E6}">
      <dgm:prSet/>
      <dgm:spPr/>
      <dgm:t>
        <a:bodyPr/>
        <a:lstStyle/>
        <a:p>
          <a:endParaRPr lang="en-US"/>
        </a:p>
      </dgm:t>
    </dgm:pt>
    <dgm:pt modelId="{D31756B1-5FD5-4572-935D-685CF93638CA}" type="sibTrans" cxnId="{F1861DC7-9D72-45D8-B9AE-88EE4DDD99E6}">
      <dgm:prSet/>
      <dgm:spPr/>
      <dgm:t>
        <a:bodyPr/>
        <a:lstStyle/>
        <a:p>
          <a:endParaRPr lang="en-US"/>
        </a:p>
      </dgm:t>
    </dgm:pt>
    <dgm:pt modelId="{83E8990B-C3C2-42C3-817F-ABAC66ADC4BA}">
      <dgm:prSet/>
      <dgm:spPr/>
      <dgm:t>
        <a:bodyPr/>
        <a:lstStyle/>
        <a:p>
          <a:pPr rtl="0"/>
          <a:r>
            <a:rPr lang="en-US">
              <a:latin typeface="+mj-lt"/>
            </a:rPr>
            <a:t>Written Record</a:t>
          </a:r>
        </a:p>
      </dgm:t>
    </dgm:pt>
    <dgm:pt modelId="{67F6CEB6-79D1-486F-8D1F-8BFCB5A3EE3D}" type="parTrans" cxnId="{6D6C4583-E342-4A49-B0B2-41D6208953E3}">
      <dgm:prSet/>
      <dgm:spPr/>
      <dgm:t>
        <a:bodyPr/>
        <a:lstStyle/>
        <a:p>
          <a:endParaRPr lang="en-US"/>
        </a:p>
      </dgm:t>
    </dgm:pt>
    <dgm:pt modelId="{E3BBB22C-4110-4875-BC80-150B150457F1}" type="sibTrans" cxnId="{6D6C4583-E342-4A49-B0B2-41D6208953E3}">
      <dgm:prSet/>
      <dgm:spPr/>
      <dgm:t>
        <a:bodyPr/>
        <a:lstStyle/>
        <a:p>
          <a:endParaRPr lang="en-US"/>
        </a:p>
      </dgm:t>
    </dgm:pt>
    <dgm:pt modelId="{DE1FD383-2EF0-4D30-874F-4DEE268A25A5}">
      <dgm:prSet/>
      <dgm:spPr/>
      <dgm:t>
        <a:bodyPr/>
        <a:lstStyle/>
        <a:p>
          <a:pPr rtl="0"/>
          <a:r>
            <a:rPr lang="en-US">
              <a:latin typeface="+mj-lt"/>
            </a:rPr>
            <a:t>More authority and proof of transaction</a:t>
          </a:r>
        </a:p>
      </dgm:t>
    </dgm:pt>
    <dgm:pt modelId="{203346C0-7CD2-4EC4-8706-3CC75C78B0AA}" type="parTrans" cxnId="{3A2BA248-D197-4A9D-A0A2-E838AC3EBFD0}">
      <dgm:prSet/>
      <dgm:spPr/>
      <dgm:t>
        <a:bodyPr/>
        <a:lstStyle/>
        <a:p>
          <a:endParaRPr lang="en-US"/>
        </a:p>
      </dgm:t>
    </dgm:pt>
    <dgm:pt modelId="{70C195A2-2E0D-4BB5-BEE6-9EFAB8764483}" type="sibTrans" cxnId="{3A2BA248-D197-4A9D-A0A2-E838AC3EBFD0}">
      <dgm:prSet/>
      <dgm:spPr/>
      <dgm:t>
        <a:bodyPr/>
        <a:lstStyle/>
        <a:p>
          <a:endParaRPr lang="en-US"/>
        </a:p>
      </dgm:t>
    </dgm:pt>
    <dgm:pt modelId="{964656B6-D71C-4222-B49E-323271BF9316}">
      <dgm:prSet/>
      <dgm:spPr/>
      <dgm:t>
        <a:bodyPr/>
        <a:lstStyle/>
        <a:p>
          <a:pPr rtl="0"/>
          <a:r>
            <a:rPr lang="en-US">
              <a:latin typeface="+mj-lt"/>
            </a:rPr>
            <a:t>Recipient </a:t>
          </a:r>
        </a:p>
      </dgm:t>
    </dgm:pt>
    <dgm:pt modelId="{822AAEBF-42DE-4C26-9DF8-248D2B9851A8}" type="parTrans" cxnId="{196F81D1-F2C2-4DCC-885B-C727619273C5}">
      <dgm:prSet/>
      <dgm:spPr/>
      <dgm:t>
        <a:bodyPr/>
        <a:lstStyle/>
        <a:p>
          <a:endParaRPr lang="en-US"/>
        </a:p>
      </dgm:t>
    </dgm:pt>
    <dgm:pt modelId="{23F67BCF-F111-408F-AE97-B55EEA63D89A}" type="sibTrans" cxnId="{196F81D1-F2C2-4DCC-885B-C727619273C5}">
      <dgm:prSet/>
      <dgm:spPr/>
      <dgm:t>
        <a:bodyPr/>
        <a:lstStyle/>
        <a:p>
          <a:endParaRPr lang="en-US"/>
        </a:p>
      </dgm:t>
    </dgm:pt>
    <dgm:pt modelId="{1ECA939D-14E1-4689-A86D-4877AE0AB021}">
      <dgm:prSet/>
      <dgm:spPr/>
      <dgm:t>
        <a:bodyPr/>
        <a:lstStyle/>
        <a:p>
          <a:pPr rtl="0"/>
          <a:r>
            <a:rPr lang="en-US">
              <a:latin typeface="+mj-lt"/>
            </a:rPr>
            <a:t>Who is sending and receiving message</a:t>
          </a:r>
        </a:p>
      </dgm:t>
    </dgm:pt>
    <dgm:pt modelId="{64423C38-9D14-4460-B3BF-55288B2802C2}" type="parTrans" cxnId="{9F032674-EB1E-407F-9445-04AA6B931214}">
      <dgm:prSet/>
      <dgm:spPr/>
      <dgm:t>
        <a:bodyPr/>
        <a:lstStyle/>
        <a:p>
          <a:endParaRPr lang="en-US"/>
        </a:p>
      </dgm:t>
    </dgm:pt>
    <dgm:pt modelId="{1DA07027-E93A-416F-BD96-DB7326C762B1}" type="sibTrans" cxnId="{9F032674-EB1E-407F-9445-04AA6B931214}">
      <dgm:prSet/>
      <dgm:spPr/>
      <dgm:t>
        <a:bodyPr/>
        <a:lstStyle/>
        <a:p>
          <a:endParaRPr lang="en-US"/>
        </a:p>
      </dgm:t>
    </dgm:pt>
    <dgm:pt modelId="{8531ABB1-3FA5-428C-9271-7A1770C54A24}">
      <dgm:prSet/>
      <dgm:spPr/>
      <dgm:t>
        <a:bodyPr/>
        <a:lstStyle/>
        <a:p>
          <a:pPr rtl="0"/>
          <a:r>
            <a:rPr lang="en-US">
              <a:latin typeface="+mj-lt"/>
            </a:rPr>
            <a:t>Personal contact may sometimes be more appropriate</a:t>
          </a:r>
        </a:p>
      </dgm:t>
    </dgm:pt>
    <dgm:pt modelId="{CFA6CE49-AD15-4A73-B1B6-BD6F91311515}" type="parTrans" cxnId="{D2070DC6-AE1F-4DFB-9B7A-89F98E087101}">
      <dgm:prSet/>
      <dgm:spPr/>
      <dgm:t>
        <a:bodyPr/>
        <a:lstStyle/>
        <a:p>
          <a:endParaRPr lang="en-US"/>
        </a:p>
      </dgm:t>
    </dgm:pt>
    <dgm:pt modelId="{E86CA993-3801-47B6-9555-5FF7E52D1495}" type="sibTrans" cxnId="{D2070DC6-AE1F-4DFB-9B7A-89F98E087101}">
      <dgm:prSet/>
      <dgm:spPr/>
      <dgm:t>
        <a:bodyPr/>
        <a:lstStyle/>
        <a:p>
          <a:endParaRPr lang="en-US"/>
        </a:p>
      </dgm:t>
    </dgm:pt>
    <dgm:pt modelId="{9AB7DA29-930A-4DE0-AE10-3974784DE4AD}">
      <dgm:prSet/>
      <dgm:spPr/>
      <dgm:t>
        <a:bodyPr/>
        <a:lstStyle/>
        <a:p>
          <a:pPr rtl="0"/>
          <a:r>
            <a:rPr lang="en-US" dirty="0">
              <a:latin typeface="+mj-lt"/>
            </a:rPr>
            <a:t>Verbal communication may not be appropriate where complex information or bad news is concerned </a:t>
          </a:r>
        </a:p>
      </dgm:t>
    </dgm:pt>
    <dgm:pt modelId="{8E6CCC12-44BC-474E-8106-751422C108AC}" type="parTrans" cxnId="{A19E2B6C-2BD6-4FBC-9CA7-A7E8819C47A2}">
      <dgm:prSet/>
      <dgm:spPr/>
      <dgm:t>
        <a:bodyPr/>
        <a:lstStyle/>
        <a:p>
          <a:endParaRPr lang="en-US"/>
        </a:p>
      </dgm:t>
    </dgm:pt>
    <dgm:pt modelId="{1DA2A5AC-AC1F-4D4B-8ECE-418403672979}" type="sibTrans" cxnId="{A19E2B6C-2BD6-4FBC-9CA7-A7E8819C47A2}">
      <dgm:prSet/>
      <dgm:spPr/>
      <dgm:t>
        <a:bodyPr/>
        <a:lstStyle/>
        <a:p>
          <a:endParaRPr lang="en-US"/>
        </a:p>
      </dgm:t>
    </dgm:pt>
    <dgm:pt modelId="{96418980-2653-486C-B9FC-5E02B2EC2D82}">
      <dgm:prSet/>
      <dgm:spPr/>
      <dgm:t>
        <a:bodyPr/>
        <a:lstStyle/>
        <a:p>
          <a:pPr rtl="0"/>
          <a:r>
            <a:rPr lang="en-US">
              <a:latin typeface="+mj-lt"/>
            </a:rPr>
            <a:t>Choose language appropriately, consider the situation, and the relationship between sender/recipient.</a:t>
          </a:r>
        </a:p>
      </dgm:t>
    </dgm:pt>
    <dgm:pt modelId="{9D1EC9FE-2A13-452C-B8D0-520E0E0F938F}" type="parTrans" cxnId="{FBB7A0F1-82AF-4177-A4D6-2F252AE68C61}">
      <dgm:prSet/>
      <dgm:spPr/>
      <dgm:t>
        <a:bodyPr/>
        <a:lstStyle/>
        <a:p>
          <a:endParaRPr lang="en-US"/>
        </a:p>
      </dgm:t>
    </dgm:pt>
    <dgm:pt modelId="{C0F42169-B7CC-4941-A914-B8A7EFC1C69A}" type="sibTrans" cxnId="{FBB7A0F1-82AF-4177-A4D6-2F252AE68C61}">
      <dgm:prSet/>
      <dgm:spPr/>
      <dgm:t>
        <a:bodyPr/>
        <a:lstStyle/>
        <a:p>
          <a:endParaRPr lang="en-US"/>
        </a:p>
      </dgm:t>
    </dgm:pt>
    <dgm:pt modelId="{20036DA2-5E96-4445-8890-9B33FA9BB2A4}" type="pres">
      <dgm:prSet presAssocID="{80BBA255-78A2-4872-AAA4-5C1C622BE29A}" presName="linear" presStyleCnt="0">
        <dgm:presLayoutVars>
          <dgm:animLvl val="lvl"/>
          <dgm:resizeHandles val="exact"/>
        </dgm:presLayoutVars>
      </dgm:prSet>
      <dgm:spPr/>
    </dgm:pt>
    <dgm:pt modelId="{F64D8A45-B3E1-4768-A667-521D0646F4AC}" type="pres">
      <dgm:prSet presAssocID="{908AC6FA-C9D3-4B13-93EA-E970F964606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E75E207-2EAB-49D4-9042-545009762BF2}" type="pres">
      <dgm:prSet presAssocID="{908AC6FA-C9D3-4B13-93EA-E970F964606F}" presName="childText" presStyleLbl="revTx" presStyleIdx="0" presStyleCnt="6">
        <dgm:presLayoutVars>
          <dgm:bulletEnabled val="1"/>
        </dgm:presLayoutVars>
      </dgm:prSet>
      <dgm:spPr/>
    </dgm:pt>
    <dgm:pt modelId="{4478E16F-5C9D-4440-AF43-7BFF294998CB}" type="pres">
      <dgm:prSet presAssocID="{FA73C913-219A-49CA-965D-3582A70F9FC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D357E30-A1A5-428D-94B6-D5373EB3E81D}" type="pres">
      <dgm:prSet presAssocID="{FA73C913-219A-49CA-965D-3582A70F9FC0}" presName="childText" presStyleLbl="revTx" presStyleIdx="1" presStyleCnt="6">
        <dgm:presLayoutVars>
          <dgm:bulletEnabled val="1"/>
        </dgm:presLayoutVars>
      </dgm:prSet>
      <dgm:spPr/>
    </dgm:pt>
    <dgm:pt modelId="{A75BF2C3-98F8-4ED6-A799-D98E4E35710A}" type="pres">
      <dgm:prSet presAssocID="{AA349D31-EE1F-4514-AF63-1B272455589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4ABB5F2-C7CF-44E4-B863-038DACA809EE}" type="pres">
      <dgm:prSet presAssocID="{AA349D31-EE1F-4514-AF63-1B272455589E}" presName="childText" presStyleLbl="revTx" presStyleIdx="2" presStyleCnt="6">
        <dgm:presLayoutVars>
          <dgm:bulletEnabled val="1"/>
        </dgm:presLayoutVars>
      </dgm:prSet>
      <dgm:spPr/>
    </dgm:pt>
    <dgm:pt modelId="{78A5F6DD-B8D8-4BC4-AB82-CD6FAF9F62EB}" type="pres">
      <dgm:prSet presAssocID="{76AA98B5-06AB-467F-B7D8-2F8AC47CBD7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BEC9B53-56E4-401D-A273-45062179AE26}" type="pres">
      <dgm:prSet presAssocID="{76AA98B5-06AB-467F-B7D8-2F8AC47CBD75}" presName="childText" presStyleLbl="revTx" presStyleIdx="3" presStyleCnt="6">
        <dgm:presLayoutVars>
          <dgm:bulletEnabled val="1"/>
        </dgm:presLayoutVars>
      </dgm:prSet>
      <dgm:spPr/>
    </dgm:pt>
    <dgm:pt modelId="{E0B57B4A-0086-49C7-BF27-95A91368DE88}" type="pres">
      <dgm:prSet presAssocID="{83E8990B-C3C2-42C3-817F-ABAC66ADC4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F67C825-70EA-4B47-A7D7-3968B6359CF7}" type="pres">
      <dgm:prSet presAssocID="{83E8990B-C3C2-42C3-817F-ABAC66ADC4BA}" presName="childText" presStyleLbl="revTx" presStyleIdx="4" presStyleCnt="6">
        <dgm:presLayoutVars>
          <dgm:bulletEnabled val="1"/>
        </dgm:presLayoutVars>
      </dgm:prSet>
      <dgm:spPr/>
    </dgm:pt>
    <dgm:pt modelId="{1DCEEBF1-623F-483E-84CB-267B20CD42D4}" type="pres">
      <dgm:prSet presAssocID="{964656B6-D71C-4222-B49E-323271BF931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5D238A6-4AD6-43E5-83FD-FD7CCFAA338B}" type="pres">
      <dgm:prSet presAssocID="{964656B6-D71C-4222-B49E-323271BF9316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F0ABE701-D9C5-485A-890E-23379E570CE2}" srcId="{AA349D31-EE1F-4514-AF63-1B272455589E}" destId="{54D14623-C789-4621-8991-BF98CCE312A1}" srcOrd="0" destOrd="0" parTransId="{1F5F94D7-FFCE-4D6C-A9C9-B9906247B5EF}" sibTransId="{B9DA2286-2B35-45DD-88F9-C9152CD34147}"/>
    <dgm:cxn modelId="{CE97A104-3D7C-43BF-86D5-3DE2776639D7}" srcId="{80BBA255-78A2-4872-AAA4-5C1C622BE29A}" destId="{908AC6FA-C9D3-4B13-93EA-E970F964606F}" srcOrd="0" destOrd="0" parTransId="{2D2947BC-0A6C-4BC7-83ED-479D246A0BEC}" sibTransId="{BC89E4B3-10F0-4218-A16B-F753A5287F8E}"/>
    <dgm:cxn modelId="{07881406-B135-4451-B2EA-42A35E95B2E7}" type="presOf" srcId="{8531ABB1-3FA5-428C-9271-7A1770C54A24}" destId="{55D238A6-4AD6-43E5-83FD-FD7CCFAA338B}" srcOrd="0" destOrd="1" presId="urn:microsoft.com/office/officeart/2005/8/layout/vList2"/>
    <dgm:cxn modelId="{B43F1218-0926-484F-BE4B-A7C2DE661E28}" srcId="{908AC6FA-C9D3-4B13-93EA-E970F964606F}" destId="{3097FC8D-19AF-471B-AD24-247BF43A69BD}" srcOrd="0" destOrd="0" parTransId="{63FDC67C-4054-47BA-A329-809FC0179B9D}" sibTransId="{D9F17658-AC40-4FBB-A052-68D77FE3C4D4}"/>
    <dgm:cxn modelId="{8E9ED71F-56EF-4F92-9783-22E0FA5C96F6}" type="presOf" srcId="{AA349D31-EE1F-4514-AF63-1B272455589E}" destId="{A75BF2C3-98F8-4ED6-A799-D98E4E35710A}" srcOrd="0" destOrd="0" presId="urn:microsoft.com/office/officeart/2005/8/layout/vList2"/>
    <dgm:cxn modelId="{E7C73920-0F79-4199-B511-C3F8E1418F7D}" type="presOf" srcId="{1ECA939D-14E1-4689-A86D-4877AE0AB021}" destId="{55D238A6-4AD6-43E5-83FD-FD7CCFAA338B}" srcOrd="0" destOrd="0" presId="urn:microsoft.com/office/officeart/2005/8/layout/vList2"/>
    <dgm:cxn modelId="{AEA6C628-E58A-4C94-B2CD-52A40E728DBD}" type="presOf" srcId="{FA73C913-219A-49CA-965D-3582A70F9FC0}" destId="{4478E16F-5C9D-4440-AF43-7BFF294998CB}" srcOrd="0" destOrd="0" presId="urn:microsoft.com/office/officeart/2005/8/layout/vList2"/>
    <dgm:cxn modelId="{0222923A-B163-4737-8B0A-864B2B136192}" srcId="{80BBA255-78A2-4872-AAA4-5C1C622BE29A}" destId="{AA349D31-EE1F-4514-AF63-1B272455589E}" srcOrd="2" destOrd="0" parTransId="{B6F4ACD9-BD02-4852-A8FC-AE675DE9DB80}" sibTransId="{E150C9E8-CE1E-46F8-9F74-BAFFDACB4DA4}"/>
    <dgm:cxn modelId="{7FDFE346-EF47-48CB-809F-1C90F08A281A}" type="presOf" srcId="{964656B6-D71C-4222-B49E-323271BF9316}" destId="{1DCEEBF1-623F-483E-84CB-267B20CD42D4}" srcOrd="0" destOrd="0" presId="urn:microsoft.com/office/officeart/2005/8/layout/vList2"/>
    <dgm:cxn modelId="{3A2BA248-D197-4A9D-A0A2-E838AC3EBFD0}" srcId="{83E8990B-C3C2-42C3-817F-ABAC66ADC4BA}" destId="{DE1FD383-2EF0-4D30-874F-4DEE268A25A5}" srcOrd="0" destOrd="0" parTransId="{203346C0-7CD2-4EC4-8706-3CC75C78B0AA}" sibTransId="{70C195A2-2E0D-4BB5-BEE6-9EFAB8764483}"/>
    <dgm:cxn modelId="{08517C4B-B912-4E7B-BF0F-2C67E8C7D1F3}" type="presOf" srcId="{76AA98B5-06AB-467F-B7D8-2F8AC47CBD75}" destId="{78A5F6DD-B8D8-4BC4-AB82-CD6FAF9F62EB}" srcOrd="0" destOrd="0" presId="urn:microsoft.com/office/officeart/2005/8/layout/vList2"/>
    <dgm:cxn modelId="{A1FF994C-202D-4A8B-BA29-BE0A8C62274B}" type="presOf" srcId="{96418980-2653-486C-B9FC-5E02B2EC2D82}" destId="{55D238A6-4AD6-43E5-83FD-FD7CCFAA338B}" srcOrd="0" destOrd="3" presId="urn:microsoft.com/office/officeart/2005/8/layout/vList2"/>
    <dgm:cxn modelId="{C306B254-9D18-45B1-AE58-B719C36F3DDC}" type="presOf" srcId="{83E8990B-C3C2-42C3-817F-ABAC66ADC4BA}" destId="{E0B57B4A-0086-49C7-BF27-95A91368DE88}" srcOrd="0" destOrd="0" presId="urn:microsoft.com/office/officeart/2005/8/layout/vList2"/>
    <dgm:cxn modelId="{F04E9C57-E321-4EA0-B606-BEACEE0F53AE}" type="presOf" srcId="{52000B04-0AFC-41CC-A814-EEA78976D48A}" destId="{CD357E30-A1A5-428D-94B6-D5373EB3E81D}" srcOrd="0" destOrd="0" presId="urn:microsoft.com/office/officeart/2005/8/layout/vList2"/>
    <dgm:cxn modelId="{E1138563-4884-47A2-9D2B-50CC249CCDB5}" type="presOf" srcId="{DE1FD383-2EF0-4D30-874F-4DEE268A25A5}" destId="{6F67C825-70EA-4B47-A7D7-3968B6359CF7}" srcOrd="0" destOrd="0" presId="urn:microsoft.com/office/officeart/2005/8/layout/vList2"/>
    <dgm:cxn modelId="{A19E2B6C-2BD6-4FBC-9CA7-A7E8819C47A2}" srcId="{964656B6-D71C-4222-B49E-323271BF9316}" destId="{9AB7DA29-930A-4DE0-AE10-3974784DE4AD}" srcOrd="2" destOrd="0" parTransId="{8E6CCC12-44BC-474E-8106-751422C108AC}" sibTransId="{1DA2A5AC-AC1F-4D4B-8ECE-418403672979}"/>
    <dgm:cxn modelId="{CE5D1471-C1B5-4B27-83B0-CC78DB9E31CB}" type="presOf" srcId="{996CA56E-5F57-484B-A1C9-9DEB0238A3C8}" destId="{4BEC9B53-56E4-401D-A273-45062179AE26}" srcOrd="0" destOrd="0" presId="urn:microsoft.com/office/officeart/2005/8/layout/vList2"/>
    <dgm:cxn modelId="{9F032674-EB1E-407F-9445-04AA6B931214}" srcId="{964656B6-D71C-4222-B49E-323271BF9316}" destId="{1ECA939D-14E1-4689-A86D-4877AE0AB021}" srcOrd="0" destOrd="0" parTransId="{64423C38-9D14-4460-B3BF-55288B2802C2}" sibTransId="{1DA07027-E93A-416F-BD96-DB7326C762B1}"/>
    <dgm:cxn modelId="{46171478-2BC9-4D1E-871D-471B527CDAC2}" type="presOf" srcId="{80BBA255-78A2-4872-AAA4-5C1C622BE29A}" destId="{20036DA2-5E96-4445-8890-9B33FA9BB2A4}" srcOrd="0" destOrd="0" presId="urn:microsoft.com/office/officeart/2005/8/layout/vList2"/>
    <dgm:cxn modelId="{6D6C4583-E342-4A49-B0B2-41D6208953E3}" srcId="{80BBA255-78A2-4872-AAA4-5C1C622BE29A}" destId="{83E8990B-C3C2-42C3-817F-ABAC66ADC4BA}" srcOrd="4" destOrd="0" parTransId="{67F6CEB6-79D1-486F-8D1F-8BFCB5A3EE3D}" sibTransId="{E3BBB22C-4110-4875-BC80-150B150457F1}"/>
    <dgm:cxn modelId="{A425D693-BDB1-4109-A5A2-CBA8FA80B7D4}" srcId="{FA73C913-219A-49CA-965D-3582A70F9FC0}" destId="{52000B04-0AFC-41CC-A814-EEA78976D48A}" srcOrd="0" destOrd="0" parTransId="{B53BBEFF-A74D-40D4-B9C9-543636477616}" sibTransId="{63FDFD2E-CB04-4D3E-A35E-0D5D05B8607E}"/>
    <dgm:cxn modelId="{646C899F-5D5D-40F9-9CBA-B71EC71684A2}" type="presOf" srcId="{54D14623-C789-4621-8991-BF98CCE312A1}" destId="{04ABB5F2-C7CF-44E4-B863-038DACA809EE}" srcOrd="0" destOrd="0" presId="urn:microsoft.com/office/officeart/2005/8/layout/vList2"/>
    <dgm:cxn modelId="{D2070DC6-AE1F-4DFB-9B7A-89F98E087101}" srcId="{964656B6-D71C-4222-B49E-323271BF9316}" destId="{8531ABB1-3FA5-428C-9271-7A1770C54A24}" srcOrd="1" destOrd="0" parTransId="{CFA6CE49-AD15-4A73-B1B6-BD6F91311515}" sibTransId="{E86CA993-3801-47B6-9555-5FF7E52D1495}"/>
    <dgm:cxn modelId="{F1861DC7-9D72-45D8-B9AE-88EE4DDD99E6}" srcId="{76AA98B5-06AB-467F-B7D8-2F8AC47CBD75}" destId="{996CA56E-5F57-484B-A1C9-9DEB0238A3C8}" srcOrd="0" destOrd="0" parTransId="{7889B89A-89D9-4E4A-A39F-355E2657E888}" sibTransId="{D31756B1-5FD5-4572-935D-685CF93638CA}"/>
    <dgm:cxn modelId="{C90010CD-D786-4247-827F-82B841712BF5}" type="presOf" srcId="{908AC6FA-C9D3-4B13-93EA-E970F964606F}" destId="{F64D8A45-B3E1-4768-A667-521D0646F4AC}" srcOrd="0" destOrd="0" presId="urn:microsoft.com/office/officeart/2005/8/layout/vList2"/>
    <dgm:cxn modelId="{E0FA98CF-3E27-40A6-AADA-01F8D229E9A1}" srcId="{80BBA255-78A2-4872-AAA4-5C1C622BE29A}" destId="{76AA98B5-06AB-467F-B7D8-2F8AC47CBD75}" srcOrd="3" destOrd="0" parTransId="{9DA8BE03-EC67-4063-8B6D-0BBEDC74D63B}" sibTransId="{32C8A810-3032-4C8F-8EE9-84B7AAA7E2C1}"/>
    <dgm:cxn modelId="{196F81D1-F2C2-4DCC-885B-C727619273C5}" srcId="{80BBA255-78A2-4872-AAA4-5C1C622BE29A}" destId="{964656B6-D71C-4222-B49E-323271BF9316}" srcOrd="5" destOrd="0" parTransId="{822AAEBF-42DE-4C26-9DF8-248D2B9851A8}" sibTransId="{23F67BCF-F111-408F-AE97-B55EEA63D89A}"/>
    <dgm:cxn modelId="{58662FDD-712D-45BC-95EA-8F88EB07BEC7}" srcId="{80BBA255-78A2-4872-AAA4-5C1C622BE29A}" destId="{FA73C913-219A-49CA-965D-3582A70F9FC0}" srcOrd="1" destOrd="0" parTransId="{7158F870-4C69-4F7C-858E-F561203B6917}" sibTransId="{BAE97FE7-F1F0-4643-8148-F7556C87DB2F}"/>
    <dgm:cxn modelId="{E5DA72E7-1D9A-48DD-B5FC-A1D9D571596E}" type="presOf" srcId="{3097FC8D-19AF-471B-AD24-247BF43A69BD}" destId="{CE75E207-2EAB-49D4-9042-545009762BF2}" srcOrd="0" destOrd="0" presId="urn:microsoft.com/office/officeart/2005/8/layout/vList2"/>
    <dgm:cxn modelId="{5653A5E8-D391-4E20-86F4-0B3D7B6DF246}" type="presOf" srcId="{9AB7DA29-930A-4DE0-AE10-3974784DE4AD}" destId="{55D238A6-4AD6-43E5-83FD-FD7CCFAA338B}" srcOrd="0" destOrd="2" presId="urn:microsoft.com/office/officeart/2005/8/layout/vList2"/>
    <dgm:cxn modelId="{FBB7A0F1-82AF-4177-A4D6-2F252AE68C61}" srcId="{964656B6-D71C-4222-B49E-323271BF9316}" destId="{96418980-2653-486C-B9FC-5E02B2EC2D82}" srcOrd="3" destOrd="0" parTransId="{9D1EC9FE-2A13-452C-B8D0-520E0E0F938F}" sibTransId="{C0F42169-B7CC-4941-A914-B8A7EFC1C69A}"/>
    <dgm:cxn modelId="{F900B4AB-E866-46BA-B88A-DD2B32D9073F}" type="presParOf" srcId="{20036DA2-5E96-4445-8890-9B33FA9BB2A4}" destId="{F64D8A45-B3E1-4768-A667-521D0646F4AC}" srcOrd="0" destOrd="0" presId="urn:microsoft.com/office/officeart/2005/8/layout/vList2"/>
    <dgm:cxn modelId="{1D88E910-19FF-4E87-B342-28816C692C9B}" type="presParOf" srcId="{20036DA2-5E96-4445-8890-9B33FA9BB2A4}" destId="{CE75E207-2EAB-49D4-9042-545009762BF2}" srcOrd="1" destOrd="0" presId="urn:microsoft.com/office/officeart/2005/8/layout/vList2"/>
    <dgm:cxn modelId="{A7F5762E-2EC8-4A66-9C73-E36EA689F5B9}" type="presParOf" srcId="{20036DA2-5E96-4445-8890-9B33FA9BB2A4}" destId="{4478E16F-5C9D-4440-AF43-7BFF294998CB}" srcOrd="2" destOrd="0" presId="urn:microsoft.com/office/officeart/2005/8/layout/vList2"/>
    <dgm:cxn modelId="{A6F91899-B646-40A3-A979-FB3F803B46B7}" type="presParOf" srcId="{20036DA2-5E96-4445-8890-9B33FA9BB2A4}" destId="{CD357E30-A1A5-428D-94B6-D5373EB3E81D}" srcOrd="3" destOrd="0" presId="urn:microsoft.com/office/officeart/2005/8/layout/vList2"/>
    <dgm:cxn modelId="{672192C7-8381-4281-AC44-871613BB6094}" type="presParOf" srcId="{20036DA2-5E96-4445-8890-9B33FA9BB2A4}" destId="{A75BF2C3-98F8-4ED6-A799-D98E4E35710A}" srcOrd="4" destOrd="0" presId="urn:microsoft.com/office/officeart/2005/8/layout/vList2"/>
    <dgm:cxn modelId="{910F2273-6FB0-4065-8B53-039DF442FFFC}" type="presParOf" srcId="{20036DA2-5E96-4445-8890-9B33FA9BB2A4}" destId="{04ABB5F2-C7CF-44E4-B863-038DACA809EE}" srcOrd="5" destOrd="0" presId="urn:microsoft.com/office/officeart/2005/8/layout/vList2"/>
    <dgm:cxn modelId="{CE2EF261-9508-49F6-89C1-647515159070}" type="presParOf" srcId="{20036DA2-5E96-4445-8890-9B33FA9BB2A4}" destId="{78A5F6DD-B8D8-4BC4-AB82-CD6FAF9F62EB}" srcOrd="6" destOrd="0" presId="urn:microsoft.com/office/officeart/2005/8/layout/vList2"/>
    <dgm:cxn modelId="{1D1E878C-E919-4D90-95DE-A326E74F1A5F}" type="presParOf" srcId="{20036DA2-5E96-4445-8890-9B33FA9BB2A4}" destId="{4BEC9B53-56E4-401D-A273-45062179AE26}" srcOrd="7" destOrd="0" presId="urn:microsoft.com/office/officeart/2005/8/layout/vList2"/>
    <dgm:cxn modelId="{BF163740-0944-4109-A0D6-3D14F15D65A0}" type="presParOf" srcId="{20036DA2-5E96-4445-8890-9B33FA9BB2A4}" destId="{E0B57B4A-0086-49C7-BF27-95A91368DE88}" srcOrd="8" destOrd="0" presId="urn:microsoft.com/office/officeart/2005/8/layout/vList2"/>
    <dgm:cxn modelId="{9858DA74-AB18-4FE6-A1FD-145E1001C525}" type="presParOf" srcId="{20036DA2-5E96-4445-8890-9B33FA9BB2A4}" destId="{6F67C825-70EA-4B47-A7D7-3968B6359CF7}" srcOrd="9" destOrd="0" presId="urn:microsoft.com/office/officeart/2005/8/layout/vList2"/>
    <dgm:cxn modelId="{686D761D-F484-4A81-A27F-EBA826D2A545}" type="presParOf" srcId="{20036DA2-5E96-4445-8890-9B33FA9BB2A4}" destId="{1DCEEBF1-623F-483E-84CB-267B20CD42D4}" srcOrd="10" destOrd="0" presId="urn:microsoft.com/office/officeart/2005/8/layout/vList2"/>
    <dgm:cxn modelId="{D06DC9A2-3F2A-4DA8-94D6-03FCD1ABC481}" type="presParOf" srcId="{20036DA2-5E96-4445-8890-9B33FA9BB2A4}" destId="{55D238A6-4AD6-43E5-83FD-FD7CCFAA338B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E5D71E-4B6A-4E30-822E-569D161EE5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189AD9-400A-4FF1-AC96-A93038C89A8E}">
      <dgm:prSet/>
      <dgm:spPr/>
      <dgm:t>
        <a:bodyPr/>
        <a:lstStyle/>
        <a:p>
          <a:pPr rtl="0"/>
          <a:r>
            <a:rPr lang="en-US">
              <a:latin typeface="+mj-lt"/>
            </a:rPr>
            <a:t>Non-verbal signals </a:t>
          </a:r>
        </a:p>
      </dgm:t>
    </dgm:pt>
    <dgm:pt modelId="{A14F47B9-11B1-40D8-902E-7E32FF004273}" type="parTrans" cxnId="{EC54DD20-4AA4-46DC-ADE8-1F529940EFC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8A599BE-CBB4-4715-8744-7E1E4574D3EE}" type="sibTrans" cxnId="{EC54DD20-4AA4-46DC-ADE8-1F529940EFC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A08F388-74A9-4384-9EFF-7D3547C82F99}">
      <dgm:prSet/>
      <dgm:spPr/>
      <dgm:t>
        <a:bodyPr/>
        <a:lstStyle/>
        <a:p>
          <a:pPr rtl="0"/>
          <a:r>
            <a:rPr lang="en-US">
              <a:latin typeface="+mj-lt"/>
            </a:rPr>
            <a:t>Not understanding these signal can cause the communication to fail</a:t>
          </a:r>
        </a:p>
      </dgm:t>
    </dgm:pt>
    <dgm:pt modelId="{21CAF657-3E48-4BCF-9366-7EB41E133861}" type="parTrans" cxnId="{5D627EB1-D28F-46A8-8C82-B7C76635238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4593025-09CE-499D-9490-C578501B5B6F}" type="sibTrans" cxnId="{5D627EB1-D28F-46A8-8C82-B7C76635238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935BB43-611E-42A3-854B-A8D73E621EA7}">
      <dgm:prSet/>
      <dgm:spPr/>
      <dgm:t>
        <a:bodyPr/>
        <a:lstStyle/>
        <a:p>
          <a:pPr rtl="0"/>
          <a:r>
            <a:rPr lang="en-US">
              <a:latin typeface="+mj-lt"/>
            </a:rPr>
            <a:t>Language</a:t>
          </a:r>
        </a:p>
      </dgm:t>
    </dgm:pt>
    <dgm:pt modelId="{4EBDCD52-E28F-4E95-A888-C82984AD2310}" type="parTrans" cxnId="{8EA6B460-BB50-487F-83A1-26B71D13CCA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9C13375-22D5-4F62-BD06-9CE92A66BFD6}" type="sibTrans" cxnId="{8EA6B460-BB50-487F-83A1-26B71D13CCA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46C27A64-334D-4033-95AF-3FF39B7A0ACB}">
      <dgm:prSet/>
      <dgm:spPr/>
      <dgm:t>
        <a:bodyPr/>
        <a:lstStyle/>
        <a:p>
          <a:pPr rtl="0"/>
          <a:r>
            <a:rPr lang="en-US">
              <a:latin typeface="+mj-lt"/>
            </a:rPr>
            <a:t>Many words have different meaning, </a:t>
          </a:r>
        </a:p>
      </dgm:t>
    </dgm:pt>
    <dgm:pt modelId="{5BDE5897-2F29-4EAD-8495-A8DEE1F8FBB0}" type="parTrans" cxnId="{CDC52F87-8A3D-4F21-8A92-DF81DE03FC8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A5244EE-0B9F-4AF4-BF30-61366FD5BC5D}" type="sibTrans" cxnId="{CDC52F87-8A3D-4F21-8A92-DF81DE03FC8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00A64A3-363E-4893-B7B4-E95C822CE689}">
      <dgm:prSet/>
      <dgm:spPr/>
      <dgm:t>
        <a:bodyPr/>
        <a:lstStyle/>
        <a:p>
          <a:pPr rtl="0"/>
          <a:r>
            <a:rPr lang="en-US">
              <a:latin typeface="+mj-lt"/>
            </a:rPr>
            <a:t>Background knowledge  and experience affect our understanding</a:t>
          </a:r>
        </a:p>
      </dgm:t>
    </dgm:pt>
    <dgm:pt modelId="{0E89AB06-0718-40A2-AF3A-581B690BCC90}" type="parTrans" cxnId="{1DF96CC4-B058-4443-9B1E-9C9F2E4B51C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5712566-7D70-40A1-BC85-8B379BEF3E45}" type="sibTrans" cxnId="{1DF96CC4-B058-4443-9B1E-9C9F2E4B51C0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5943B0C-CC70-44A9-A838-FE366527F42D}">
      <dgm:prSet/>
      <dgm:spPr/>
      <dgm:t>
        <a:bodyPr/>
        <a:lstStyle/>
        <a:p>
          <a:pPr rtl="0"/>
          <a:r>
            <a:rPr lang="en-US">
              <a:latin typeface="+mj-lt"/>
            </a:rPr>
            <a:t>Foreign language, dialects, regional accents and use of technical/specialist language </a:t>
          </a:r>
        </a:p>
      </dgm:t>
    </dgm:pt>
    <dgm:pt modelId="{3A26C70B-28C8-40AB-A419-07D595359A64}" type="parTrans" cxnId="{D5D769BF-6A9A-4B74-9A65-10CF78ADDAF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736A41F-859B-4290-A50E-C648FE8DAE9F}" type="sibTrans" cxnId="{D5D769BF-6A9A-4B74-9A65-10CF78ADDAF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5283724-FC29-4FE6-9D34-F5DD6934BB1D}">
      <dgm:prSet/>
      <dgm:spPr/>
      <dgm:t>
        <a:bodyPr/>
        <a:lstStyle/>
        <a:p>
          <a:pPr rtl="0"/>
          <a:r>
            <a:rPr lang="en-US">
              <a:latin typeface="+mj-lt"/>
            </a:rPr>
            <a:t>Listening</a:t>
          </a:r>
        </a:p>
      </dgm:t>
    </dgm:pt>
    <dgm:pt modelId="{5881F950-DA38-4A27-ABC5-9A0D7BB3CAF6}" type="parTrans" cxnId="{AD332913-B648-4CEA-BCCD-46BFF3EAEC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1762EBA-6C2A-4460-A8CF-C7ACE7C9C2A0}" type="sibTrans" cxnId="{AD332913-B648-4CEA-BCCD-46BFF3EAEC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CB3A4E6-3F41-4A7D-8A02-A735533BC1E7}">
      <dgm:prSet/>
      <dgm:spPr/>
      <dgm:t>
        <a:bodyPr/>
        <a:lstStyle/>
        <a:p>
          <a:pPr rtl="0"/>
          <a:r>
            <a:rPr lang="en-US">
              <a:latin typeface="+mj-lt"/>
            </a:rPr>
            <a:t>Listening is a skill, careful concentration is demanded if communication is to be understood </a:t>
          </a:r>
        </a:p>
      </dgm:t>
    </dgm:pt>
    <dgm:pt modelId="{510ACFA2-5669-4F6F-9054-42D73593CD81}" type="parTrans" cxnId="{52C222A2-6F7E-4C03-A081-C59BC667BDF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D79FD01-8AE3-400C-AD15-4D03622ECDDA}" type="sibTrans" cxnId="{52C222A2-6F7E-4C03-A081-C59BC667BDF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678D1D5-0151-471B-B931-3D7BC7E5EBFD}">
      <dgm:prSet/>
      <dgm:spPr/>
      <dgm:t>
        <a:bodyPr/>
        <a:lstStyle/>
        <a:p>
          <a:pPr rtl="0"/>
          <a:r>
            <a:rPr lang="en-US">
              <a:latin typeface="+mj-lt"/>
            </a:rPr>
            <a:t>Pre-judgement</a:t>
          </a:r>
        </a:p>
      </dgm:t>
    </dgm:pt>
    <dgm:pt modelId="{978227B9-CE0C-4194-A11F-506BD8119534}" type="parTrans" cxnId="{37615D9D-2019-4F0C-BE83-102F2EAD373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EF8086A-CE42-4ECF-8268-A1BFA78FE522}" type="sibTrans" cxnId="{37615D9D-2019-4F0C-BE83-102F2EAD373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585C347-C650-4CCD-8C75-2846B35D9371}">
      <dgm:prSet/>
      <dgm:spPr/>
      <dgm:t>
        <a:bodyPr/>
        <a:lstStyle/>
        <a:p>
          <a:pPr rtl="0"/>
          <a:r>
            <a:rPr lang="en-US">
              <a:latin typeface="+mj-lt"/>
            </a:rPr>
            <a:t>What we understand is often conditioned with what we already know and by background knowledge and experience </a:t>
          </a:r>
        </a:p>
      </dgm:t>
    </dgm:pt>
    <dgm:pt modelId="{7DE09D80-BC7E-45A2-AD68-FD9EE6DE18B9}" type="parTrans" cxnId="{7D402A04-BF67-4ADF-80CE-99C9C947E6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3BCD9CB-C50E-4186-8556-3089EC53F599}" type="sibTrans" cxnId="{7D402A04-BF67-4ADF-80CE-99C9C947E686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8A61F10-6B2D-4EB9-B934-866CD617AA9E}" type="pres">
      <dgm:prSet presAssocID="{90E5D71E-4B6A-4E30-822E-569D161EE54E}" presName="linear" presStyleCnt="0">
        <dgm:presLayoutVars>
          <dgm:animLvl val="lvl"/>
          <dgm:resizeHandles val="exact"/>
        </dgm:presLayoutVars>
      </dgm:prSet>
      <dgm:spPr/>
    </dgm:pt>
    <dgm:pt modelId="{1F9CDAAB-5306-4EF2-B240-8EB5A8089090}" type="pres">
      <dgm:prSet presAssocID="{67189AD9-400A-4FF1-AC96-A93038C89A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3F5578-1DFE-455B-95FA-F06F1A1C44D0}" type="pres">
      <dgm:prSet presAssocID="{67189AD9-400A-4FF1-AC96-A93038C89A8E}" presName="childText" presStyleLbl="revTx" presStyleIdx="0" presStyleCnt="4">
        <dgm:presLayoutVars>
          <dgm:bulletEnabled val="1"/>
        </dgm:presLayoutVars>
      </dgm:prSet>
      <dgm:spPr/>
    </dgm:pt>
    <dgm:pt modelId="{41A6A005-586A-4014-94A4-6F5D1755B1FB}" type="pres">
      <dgm:prSet presAssocID="{B935BB43-611E-42A3-854B-A8D73E621E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224E92-1801-4759-942E-ACC48645D0B4}" type="pres">
      <dgm:prSet presAssocID="{B935BB43-611E-42A3-854B-A8D73E621EA7}" presName="childText" presStyleLbl="revTx" presStyleIdx="1" presStyleCnt="4">
        <dgm:presLayoutVars>
          <dgm:bulletEnabled val="1"/>
        </dgm:presLayoutVars>
      </dgm:prSet>
      <dgm:spPr/>
    </dgm:pt>
    <dgm:pt modelId="{0B7D7DF1-05DE-4E52-9350-CD22A9ED39FF}" type="pres">
      <dgm:prSet presAssocID="{E5283724-FC29-4FE6-9D34-F5DD6934BB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F6E7AF4-EAE8-4523-9DC8-E1826EFF8BCF}" type="pres">
      <dgm:prSet presAssocID="{E5283724-FC29-4FE6-9D34-F5DD6934BB1D}" presName="childText" presStyleLbl="revTx" presStyleIdx="2" presStyleCnt="4">
        <dgm:presLayoutVars>
          <dgm:bulletEnabled val="1"/>
        </dgm:presLayoutVars>
      </dgm:prSet>
      <dgm:spPr/>
    </dgm:pt>
    <dgm:pt modelId="{D9DFCCAA-74E0-4BD5-9D14-C8459FD19A5E}" type="pres">
      <dgm:prSet presAssocID="{5678D1D5-0151-471B-B931-3D7BC7E5EBF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7348AD1-ABC8-4C85-AF34-A4162512A159}" type="pres">
      <dgm:prSet presAssocID="{5678D1D5-0151-471B-B931-3D7BC7E5EBF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02BC801-D9D9-4946-8638-C7625930D42A}" type="presOf" srcId="{5678D1D5-0151-471B-B931-3D7BC7E5EBFD}" destId="{D9DFCCAA-74E0-4BD5-9D14-C8459FD19A5E}" srcOrd="0" destOrd="0" presId="urn:microsoft.com/office/officeart/2005/8/layout/vList2"/>
    <dgm:cxn modelId="{7D402A04-BF67-4ADF-80CE-99C9C947E686}" srcId="{5678D1D5-0151-471B-B931-3D7BC7E5EBFD}" destId="{3585C347-C650-4CCD-8C75-2846B35D9371}" srcOrd="0" destOrd="0" parTransId="{7DE09D80-BC7E-45A2-AD68-FD9EE6DE18B9}" sibTransId="{E3BCD9CB-C50E-4186-8556-3089EC53F599}"/>
    <dgm:cxn modelId="{AD332913-B648-4CEA-BCCD-46BFF3EAEC5F}" srcId="{90E5D71E-4B6A-4E30-822E-569D161EE54E}" destId="{E5283724-FC29-4FE6-9D34-F5DD6934BB1D}" srcOrd="2" destOrd="0" parTransId="{5881F950-DA38-4A27-ABC5-9A0D7BB3CAF6}" sibTransId="{31762EBA-6C2A-4460-A8CF-C7ACE7C9C2A0}"/>
    <dgm:cxn modelId="{EC54DD20-4AA4-46DC-ADE8-1F529940EFC2}" srcId="{90E5D71E-4B6A-4E30-822E-569D161EE54E}" destId="{67189AD9-400A-4FF1-AC96-A93038C89A8E}" srcOrd="0" destOrd="0" parTransId="{A14F47B9-11B1-40D8-902E-7E32FF004273}" sibTransId="{38A599BE-CBB4-4715-8744-7E1E4574D3EE}"/>
    <dgm:cxn modelId="{05DB0723-4576-4008-A080-C958281BB0EF}" type="presOf" srcId="{67189AD9-400A-4FF1-AC96-A93038C89A8E}" destId="{1F9CDAAB-5306-4EF2-B240-8EB5A8089090}" srcOrd="0" destOrd="0" presId="urn:microsoft.com/office/officeart/2005/8/layout/vList2"/>
    <dgm:cxn modelId="{4CE2364B-2F9E-4165-93DE-E11EFE7D428B}" type="presOf" srcId="{55943B0C-CC70-44A9-A838-FE366527F42D}" destId="{3B224E92-1801-4759-942E-ACC48645D0B4}" srcOrd="0" destOrd="2" presId="urn:microsoft.com/office/officeart/2005/8/layout/vList2"/>
    <dgm:cxn modelId="{8EA6B460-BB50-487F-83A1-26B71D13CCAF}" srcId="{90E5D71E-4B6A-4E30-822E-569D161EE54E}" destId="{B935BB43-611E-42A3-854B-A8D73E621EA7}" srcOrd="1" destOrd="0" parTransId="{4EBDCD52-E28F-4E95-A888-C82984AD2310}" sibTransId="{A9C13375-22D5-4F62-BD06-9CE92A66BFD6}"/>
    <dgm:cxn modelId="{0C88DB78-595C-482C-AAD5-14D61737686B}" type="presOf" srcId="{EA08F388-74A9-4384-9EFF-7D3547C82F99}" destId="{FA3F5578-1DFE-455B-95FA-F06F1A1C44D0}" srcOrd="0" destOrd="0" presId="urn:microsoft.com/office/officeart/2005/8/layout/vList2"/>
    <dgm:cxn modelId="{CDC52F87-8A3D-4F21-8A92-DF81DE03FC8F}" srcId="{B935BB43-611E-42A3-854B-A8D73E621EA7}" destId="{46C27A64-334D-4033-95AF-3FF39B7A0ACB}" srcOrd="0" destOrd="0" parTransId="{5BDE5897-2F29-4EAD-8495-A8DEE1F8FBB0}" sibTransId="{7A5244EE-0B9F-4AF4-BF30-61366FD5BC5D}"/>
    <dgm:cxn modelId="{9E53F093-FE46-4E9E-9CC4-E0D7F4CA88E4}" type="presOf" srcId="{B935BB43-611E-42A3-854B-A8D73E621EA7}" destId="{41A6A005-586A-4014-94A4-6F5D1755B1FB}" srcOrd="0" destOrd="0" presId="urn:microsoft.com/office/officeart/2005/8/layout/vList2"/>
    <dgm:cxn modelId="{37615D9D-2019-4F0C-BE83-102F2EAD3738}" srcId="{90E5D71E-4B6A-4E30-822E-569D161EE54E}" destId="{5678D1D5-0151-471B-B931-3D7BC7E5EBFD}" srcOrd="3" destOrd="0" parTransId="{978227B9-CE0C-4194-A11F-506BD8119534}" sibTransId="{9EF8086A-CE42-4ECF-8268-A1BFA78FE522}"/>
    <dgm:cxn modelId="{52C222A2-6F7E-4C03-A081-C59BC667BDF5}" srcId="{E5283724-FC29-4FE6-9D34-F5DD6934BB1D}" destId="{2CB3A4E6-3F41-4A7D-8A02-A735533BC1E7}" srcOrd="0" destOrd="0" parTransId="{510ACFA2-5669-4F6F-9054-42D73593CD81}" sibTransId="{2D79FD01-8AE3-400C-AD15-4D03622ECDDA}"/>
    <dgm:cxn modelId="{A23B83A8-CFE1-44E2-A293-1EDC1FF8EDFD}" type="presOf" srcId="{3585C347-C650-4CCD-8C75-2846B35D9371}" destId="{B7348AD1-ABC8-4C85-AF34-A4162512A159}" srcOrd="0" destOrd="0" presId="urn:microsoft.com/office/officeart/2005/8/layout/vList2"/>
    <dgm:cxn modelId="{5D627EB1-D28F-46A8-8C82-B7C76635238B}" srcId="{67189AD9-400A-4FF1-AC96-A93038C89A8E}" destId="{EA08F388-74A9-4384-9EFF-7D3547C82F99}" srcOrd="0" destOrd="0" parTransId="{21CAF657-3E48-4BCF-9366-7EB41E133861}" sibTransId="{84593025-09CE-499D-9490-C578501B5B6F}"/>
    <dgm:cxn modelId="{FF7DD1B3-4CD5-4986-9FCF-CDD580EA1087}" type="presOf" srcId="{46C27A64-334D-4033-95AF-3FF39B7A0ACB}" destId="{3B224E92-1801-4759-942E-ACC48645D0B4}" srcOrd="0" destOrd="0" presId="urn:microsoft.com/office/officeart/2005/8/layout/vList2"/>
    <dgm:cxn modelId="{D5D769BF-6A9A-4B74-9A65-10CF78ADDAF3}" srcId="{B935BB43-611E-42A3-854B-A8D73E621EA7}" destId="{55943B0C-CC70-44A9-A838-FE366527F42D}" srcOrd="2" destOrd="0" parTransId="{3A26C70B-28C8-40AB-A419-07D595359A64}" sibTransId="{9736A41F-859B-4290-A50E-C648FE8DAE9F}"/>
    <dgm:cxn modelId="{97390FC4-674F-41E8-9602-7702C4933849}" type="presOf" srcId="{90E5D71E-4B6A-4E30-822E-569D161EE54E}" destId="{18A61F10-6B2D-4EB9-B934-866CD617AA9E}" srcOrd="0" destOrd="0" presId="urn:microsoft.com/office/officeart/2005/8/layout/vList2"/>
    <dgm:cxn modelId="{1DF96CC4-B058-4443-9B1E-9C9F2E4B51C0}" srcId="{B935BB43-611E-42A3-854B-A8D73E621EA7}" destId="{E00A64A3-363E-4893-B7B4-E95C822CE689}" srcOrd="1" destOrd="0" parTransId="{0E89AB06-0718-40A2-AF3A-581B690BCC90}" sibTransId="{65712566-7D70-40A1-BC85-8B379BEF3E45}"/>
    <dgm:cxn modelId="{9F8F4FCB-92CE-4DBB-A224-ACE92ACBB23C}" type="presOf" srcId="{E5283724-FC29-4FE6-9D34-F5DD6934BB1D}" destId="{0B7D7DF1-05DE-4E52-9350-CD22A9ED39FF}" srcOrd="0" destOrd="0" presId="urn:microsoft.com/office/officeart/2005/8/layout/vList2"/>
    <dgm:cxn modelId="{4B42F1D2-3A9C-4251-B14F-176DC1311419}" type="presOf" srcId="{2CB3A4E6-3F41-4A7D-8A02-A735533BC1E7}" destId="{FF6E7AF4-EAE8-4523-9DC8-E1826EFF8BCF}" srcOrd="0" destOrd="0" presId="urn:microsoft.com/office/officeart/2005/8/layout/vList2"/>
    <dgm:cxn modelId="{1CCA6BED-F0CB-46FC-9C2A-C752EB20AD41}" type="presOf" srcId="{E00A64A3-363E-4893-B7B4-E95C822CE689}" destId="{3B224E92-1801-4759-942E-ACC48645D0B4}" srcOrd="0" destOrd="1" presId="urn:microsoft.com/office/officeart/2005/8/layout/vList2"/>
    <dgm:cxn modelId="{5326CA54-F800-4F12-815A-663B5D3638F4}" type="presParOf" srcId="{18A61F10-6B2D-4EB9-B934-866CD617AA9E}" destId="{1F9CDAAB-5306-4EF2-B240-8EB5A8089090}" srcOrd="0" destOrd="0" presId="urn:microsoft.com/office/officeart/2005/8/layout/vList2"/>
    <dgm:cxn modelId="{647CC42F-A5A2-462A-A017-CEBCDA4D7FEB}" type="presParOf" srcId="{18A61F10-6B2D-4EB9-B934-866CD617AA9E}" destId="{FA3F5578-1DFE-455B-95FA-F06F1A1C44D0}" srcOrd="1" destOrd="0" presId="urn:microsoft.com/office/officeart/2005/8/layout/vList2"/>
    <dgm:cxn modelId="{C3B8B9D7-B00A-49DB-8CDE-63DC8C86C3CF}" type="presParOf" srcId="{18A61F10-6B2D-4EB9-B934-866CD617AA9E}" destId="{41A6A005-586A-4014-94A4-6F5D1755B1FB}" srcOrd="2" destOrd="0" presId="urn:microsoft.com/office/officeart/2005/8/layout/vList2"/>
    <dgm:cxn modelId="{186DEF5B-0195-4542-B3DF-C558A840B465}" type="presParOf" srcId="{18A61F10-6B2D-4EB9-B934-866CD617AA9E}" destId="{3B224E92-1801-4759-942E-ACC48645D0B4}" srcOrd="3" destOrd="0" presId="urn:microsoft.com/office/officeart/2005/8/layout/vList2"/>
    <dgm:cxn modelId="{AABA9765-613E-4ABB-922A-F268F09E238B}" type="presParOf" srcId="{18A61F10-6B2D-4EB9-B934-866CD617AA9E}" destId="{0B7D7DF1-05DE-4E52-9350-CD22A9ED39FF}" srcOrd="4" destOrd="0" presId="urn:microsoft.com/office/officeart/2005/8/layout/vList2"/>
    <dgm:cxn modelId="{6905C69B-10E8-4CE9-93A6-FE53D3BD76AB}" type="presParOf" srcId="{18A61F10-6B2D-4EB9-B934-866CD617AA9E}" destId="{FF6E7AF4-EAE8-4523-9DC8-E1826EFF8BCF}" srcOrd="5" destOrd="0" presId="urn:microsoft.com/office/officeart/2005/8/layout/vList2"/>
    <dgm:cxn modelId="{F3243718-0E5C-4D68-81A7-D3DE41E0B939}" type="presParOf" srcId="{18A61F10-6B2D-4EB9-B934-866CD617AA9E}" destId="{D9DFCCAA-74E0-4BD5-9D14-C8459FD19A5E}" srcOrd="6" destOrd="0" presId="urn:microsoft.com/office/officeart/2005/8/layout/vList2"/>
    <dgm:cxn modelId="{D00E4EFD-8C18-42FD-8E3B-035C93780CF3}" type="presParOf" srcId="{18A61F10-6B2D-4EB9-B934-866CD617AA9E}" destId="{B7348AD1-ABC8-4C85-AF34-A4162512A15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2046FE-8ED4-457F-BCA3-38B297EA18A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D2A34B-39F8-401E-AB9C-DF655441D654}">
      <dgm:prSet/>
      <dgm:spPr/>
      <dgm:t>
        <a:bodyPr/>
        <a:lstStyle/>
        <a:p>
          <a:pPr rtl="0"/>
          <a:r>
            <a:rPr lang="en-US">
              <a:latin typeface="+mj-lt"/>
            </a:rPr>
            <a:t>Relationships</a:t>
          </a:r>
        </a:p>
      </dgm:t>
    </dgm:pt>
    <dgm:pt modelId="{E4497757-B774-4ABA-B958-3B6332AEA1C9}" type="parTrans" cxnId="{22275241-0071-4404-81CE-7D7BC55AFF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816DC73-67FA-4303-AEC4-D6B3935D976A}" type="sibTrans" cxnId="{22275241-0071-4404-81CE-7D7BC55AFF5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4634D992-8549-41B7-B036-E23FE54D4301}">
      <dgm:prSet/>
      <dgm:spPr/>
      <dgm:t>
        <a:bodyPr/>
        <a:lstStyle/>
        <a:p>
          <a:pPr rtl="0"/>
          <a:r>
            <a:rPr lang="en-US">
              <a:latin typeface="+mj-lt"/>
            </a:rPr>
            <a:t>Effectiveness of communication will depend on  relationship we have with the person </a:t>
          </a:r>
        </a:p>
      </dgm:t>
    </dgm:pt>
    <dgm:pt modelId="{8BEE445F-F54A-4625-892C-932E2A9C4F09}" type="parTrans" cxnId="{D14F672A-AB5D-46FD-AD8B-AFEB9DF4A9D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4286E1DC-F82D-420E-8ABF-54B226264D97}" type="sibTrans" cxnId="{D14F672A-AB5D-46FD-AD8B-AFEB9DF4A9D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91A3B56-F1F4-4346-A572-6650DE3A6219}">
      <dgm:prSet/>
      <dgm:spPr/>
      <dgm:t>
        <a:bodyPr/>
        <a:lstStyle/>
        <a:p>
          <a:pPr rtl="0"/>
          <a:r>
            <a:rPr lang="en-US">
              <a:latin typeface="+mj-lt"/>
            </a:rPr>
            <a:t>If relationship not good then communication may fail </a:t>
          </a:r>
        </a:p>
      </dgm:t>
    </dgm:pt>
    <dgm:pt modelId="{779B2120-1040-40D9-8EB4-9C252E1EFBA9}" type="parTrans" cxnId="{63AEBB5D-0DAD-46CF-90A4-2F2BE4F0676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EA427D5-1EB0-4D55-8FEA-F6ADB8AFF087}" type="sibTrans" cxnId="{63AEBB5D-0DAD-46CF-90A4-2F2BE4F0676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FD61F2E-36EE-472E-A9BF-11BB487FAEA3}">
      <dgm:prSet/>
      <dgm:spPr/>
      <dgm:t>
        <a:bodyPr/>
        <a:lstStyle/>
        <a:p>
          <a:pPr rtl="0"/>
          <a:r>
            <a:rPr lang="en-US">
              <a:latin typeface="+mj-lt"/>
            </a:rPr>
            <a:t>Emotional responses </a:t>
          </a:r>
        </a:p>
      </dgm:t>
    </dgm:pt>
    <dgm:pt modelId="{5039C903-D311-403B-9206-13ABA0451D55}" type="parTrans" cxnId="{E1276F8C-321A-4E64-97B5-65A160FC3D4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97F6B5F-2D90-4210-8212-A8B3F2495634}" type="sibTrans" cxnId="{E1276F8C-321A-4E64-97B5-65A160FC3D4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EF40113-31C3-49D3-9693-0590C8D6D114}">
      <dgm:prSet/>
      <dgm:spPr/>
      <dgm:t>
        <a:bodyPr/>
        <a:lstStyle/>
        <a:p>
          <a:pPr rtl="0"/>
          <a:r>
            <a:rPr lang="en-US">
              <a:latin typeface="+mj-lt"/>
            </a:rPr>
            <a:t>If person is highly emotional about the topic, this will impact on the communication </a:t>
          </a:r>
        </a:p>
      </dgm:t>
    </dgm:pt>
    <dgm:pt modelId="{318CFC81-227D-4011-8ECE-384211612E7A}" type="parTrans" cxnId="{991B4993-3153-44B9-A931-66CF8546B07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2A57F1D8-2D2D-45B5-B284-F9DE8B239251}" type="sibTrans" cxnId="{991B4993-3153-44B9-A931-66CF8546B07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91DD146-53F7-4D3B-B735-A0AADA1093B2}">
      <dgm:prSet/>
      <dgm:spPr/>
      <dgm:t>
        <a:bodyPr/>
        <a:lstStyle/>
        <a:p>
          <a:pPr rtl="0"/>
          <a:r>
            <a:rPr lang="en-US">
              <a:latin typeface="+mj-lt"/>
            </a:rPr>
            <a:t>Problems may arise from insecurity, fear, anger </a:t>
          </a:r>
        </a:p>
      </dgm:t>
    </dgm:pt>
    <dgm:pt modelId="{8B942FBF-974E-4F7E-83C2-E23930A7CFED}" type="parTrans" cxnId="{4AC0FF61-299D-47AD-A875-7D2896514D8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C3F4CF1-A751-4A48-8EE3-2849196D4F2A}" type="sibTrans" cxnId="{4AC0FF61-299D-47AD-A875-7D2896514D8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FBB5A76-C05C-4B27-BE30-8B1FA9953C0A}">
      <dgm:prSet/>
      <dgm:spPr/>
      <dgm:t>
        <a:bodyPr/>
        <a:lstStyle/>
        <a:p>
          <a:pPr rtl="0"/>
          <a:r>
            <a:rPr lang="en-US">
              <a:latin typeface="+mj-lt"/>
            </a:rPr>
            <a:t>Systems</a:t>
          </a:r>
        </a:p>
      </dgm:t>
    </dgm:pt>
    <dgm:pt modelId="{25965317-8696-4E9F-A560-313871E1B6AB}" type="parTrans" cxnId="{5D57501E-F10A-437E-8EF9-A2E4BB10590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3155250E-3328-4008-80F4-A43750D19E95}" type="sibTrans" cxnId="{5D57501E-F10A-437E-8EF9-A2E4BB10590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F289152-311F-4CD0-9849-01F71680FDA3}">
      <dgm:prSet/>
      <dgm:spPr/>
      <dgm:t>
        <a:bodyPr/>
        <a:lstStyle/>
        <a:p>
          <a:pPr rtl="0"/>
          <a:r>
            <a:rPr lang="en-US">
              <a:latin typeface="+mj-lt"/>
            </a:rPr>
            <a:t>Prescribed procedures should be in place for getting messages to the people</a:t>
          </a:r>
        </a:p>
      </dgm:t>
    </dgm:pt>
    <dgm:pt modelId="{D061BA17-C21A-4813-8D1F-CC218E943D07}" type="parTrans" cxnId="{5E9BBC3B-9D90-48FA-84FD-56E048EFB7B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51B0BA4-19DF-4BC7-BE29-335D2D25EF4D}" type="sibTrans" cxnId="{5E9BBC3B-9D90-48FA-84FD-56E048EFB7B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4C4CE7C3-BA99-44CE-AA30-72A497C096B1}" type="pres">
      <dgm:prSet presAssocID="{812046FE-8ED4-457F-BCA3-38B297EA18A8}" presName="linear" presStyleCnt="0">
        <dgm:presLayoutVars>
          <dgm:dir/>
          <dgm:animLvl val="lvl"/>
          <dgm:resizeHandles val="exact"/>
        </dgm:presLayoutVars>
      </dgm:prSet>
      <dgm:spPr/>
    </dgm:pt>
    <dgm:pt modelId="{D77C0B55-9CAA-4164-AB5A-F54B1BADD59A}" type="pres">
      <dgm:prSet presAssocID="{1ED2A34B-39F8-401E-AB9C-DF655441D654}" presName="parentLin" presStyleCnt="0"/>
      <dgm:spPr/>
    </dgm:pt>
    <dgm:pt modelId="{6996FE37-DD7C-4D2E-98AD-DC179827F80F}" type="pres">
      <dgm:prSet presAssocID="{1ED2A34B-39F8-401E-AB9C-DF655441D654}" presName="parentLeftMargin" presStyleLbl="node1" presStyleIdx="0" presStyleCnt="3"/>
      <dgm:spPr/>
    </dgm:pt>
    <dgm:pt modelId="{A7DA77B9-8986-493E-87D3-9E107E1BE035}" type="pres">
      <dgm:prSet presAssocID="{1ED2A34B-39F8-401E-AB9C-DF655441D6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451077-6647-48F5-95B3-B3C6D048A4DB}" type="pres">
      <dgm:prSet presAssocID="{1ED2A34B-39F8-401E-AB9C-DF655441D654}" presName="negativeSpace" presStyleCnt="0"/>
      <dgm:spPr/>
    </dgm:pt>
    <dgm:pt modelId="{4A9B8F42-DFB7-409D-8725-9B7CBDE1EDE9}" type="pres">
      <dgm:prSet presAssocID="{1ED2A34B-39F8-401E-AB9C-DF655441D654}" presName="childText" presStyleLbl="conFgAcc1" presStyleIdx="0" presStyleCnt="3">
        <dgm:presLayoutVars>
          <dgm:bulletEnabled val="1"/>
        </dgm:presLayoutVars>
      </dgm:prSet>
      <dgm:spPr/>
    </dgm:pt>
    <dgm:pt modelId="{9AE91155-FE2A-4833-A256-90354CD6638B}" type="pres">
      <dgm:prSet presAssocID="{8816DC73-67FA-4303-AEC4-D6B3935D976A}" presName="spaceBetweenRectangles" presStyleCnt="0"/>
      <dgm:spPr/>
    </dgm:pt>
    <dgm:pt modelId="{89DB1CCC-7B57-47E3-9C48-2D9082A0D32B}" type="pres">
      <dgm:prSet presAssocID="{2FD61F2E-36EE-472E-A9BF-11BB487FAEA3}" presName="parentLin" presStyleCnt="0"/>
      <dgm:spPr/>
    </dgm:pt>
    <dgm:pt modelId="{FC7BBC1C-0A2B-4A9B-85E5-BD8C329A92AE}" type="pres">
      <dgm:prSet presAssocID="{2FD61F2E-36EE-472E-A9BF-11BB487FAEA3}" presName="parentLeftMargin" presStyleLbl="node1" presStyleIdx="0" presStyleCnt="3"/>
      <dgm:spPr/>
    </dgm:pt>
    <dgm:pt modelId="{33CE31FB-9F55-42F5-847A-26398CF99761}" type="pres">
      <dgm:prSet presAssocID="{2FD61F2E-36EE-472E-A9BF-11BB487FAE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15A807-232F-47A3-8FB5-F18FF3C4FF6A}" type="pres">
      <dgm:prSet presAssocID="{2FD61F2E-36EE-472E-A9BF-11BB487FAEA3}" presName="negativeSpace" presStyleCnt="0"/>
      <dgm:spPr/>
    </dgm:pt>
    <dgm:pt modelId="{07DB3643-C744-4A86-B8DA-2A63C4337C98}" type="pres">
      <dgm:prSet presAssocID="{2FD61F2E-36EE-472E-A9BF-11BB487FAEA3}" presName="childText" presStyleLbl="conFgAcc1" presStyleIdx="1" presStyleCnt="3">
        <dgm:presLayoutVars>
          <dgm:bulletEnabled val="1"/>
        </dgm:presLayoutVars>
      </dgm:prSet>
      <dgm:spPr/>
    </dgm:pt>
    <dgm:pt modelId="{82B9B2FE-5E0A-4188-8379-6EE26E5D64FC}" type="pres">
      <dgm:prSet presAssocID="{197F6B5F-2D90-4210-8212-A8B3F2495634}" presName="spaceBetweenRectangles" presStyleCnt="0"/>
      <dgm:spPr/>
    </dgm:pt>
    <dgm:pt modelId="{996CC65A-7F82-4F97-80DB-A0DD9D3ECA01}" type="pres">
      <dgm:prSet presAssocID="{7FBB5A76-C05C-4B27-BE30-8B1FA9953C0A}" presName="parentLin" presStyleCnt="0"/>
      <dgm:spPr/>
    </dgm:pt>
    <dgm:pt modelId="{7B8ADC40-53B5-4CED-8406-F71A22A2D862}" type="pres">
      <dgm:prSet presAssocID="{7FBB5A76-C05C-4B27-BE30-8B1FA9953C0A}" presName="parentLeftMargin" presStyleLbl="node1" presStyleIdx="1" presStyleCnt="3"/>
      <dgm:spPr/>
    </dgm:pt>
    <dgm:pt modelId="{C1295FE8-77EC-41BC-9405-94BAE6216A26}" type="pres">
      <dgm:prSet presAssocID="{7FBB5A76-C05C-4B27-BE30-8B1FA9953C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A70A20-D44C-4C18-B129-122F8F021491}" type="pres">
      <dgm:prSet presAssocID="{7FBB5A76-C05C-4B27-BE30-8B1FA9953C0A}" presName="negativeSpace" presStyleCnt="0"/>
      <dgm:spPr/>
    </dgm:pt>
    <dgm:pt modelId="{EB48FF47-66BA-467B-B768-FE4AF71A6EFD}" type="pres">
      <dgm:prSet presAssocID="{7FBB5A76-C05C-4B27-BE30-8B1FA9953C0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1246204-200A-41CD-8D5F-F72C4C3114F3}" type="presOf" srcId="{F91DD146-53F7-4D3B-B735-A0AADA1093B2}" destId="{07DB3643-C744-4A86-B8DA-2A63C4337C98}" srcOrd="0" destOrd="1" presId="urn:microsoft.com/office/officeart/2005/8/layout/list1"/>
    <dgm:cxn modelId="{D5780710-C293-4AD7-9A67-44C2FD4CF3FE}" type="presOf" srcId="{1ED2A34B-39F8-401E-AB9C-DF655441D654}" destId="{6996FE37-DD7C-4D2E-98AD-DC179827F80F}" srcOrd="0" destOrd="0" presId="urn:microsoft.com/office/officeart/2005/8/layout/list1"/>
    <dgm:cxn modelId="{5D57501E-F10A-437E-8EF9-A2E4BB105908}" srcId="{812046FE-8ED4-457F-BCA3-38B297EA18A8}" destId="{7FBB5A76-C05C-4B27-BE30-8B1FA9953C0A}" srcOrd="2" destOrd="0" parTransId="{25965317-8696-4E9F-A560-313871E1B6AB}" sibTransId="{3155250E-3328-4008-80F4-A43750D19E95}"/>
    <dgm:cxn modelId="{E4A01025-D3A8-4DE7-9303-D6378DEA40C5}" type="presOf" srcId="{2FD61F2E-36EE-472E-A9BF-11BB487FAEA3}" destId="{FC7BBC1C-0A2B-4A9B-85E5-BD8C329A92AE}" srcOrd="0" destOrd="0" presId="urn:microsoft.com/office/officeart/2005/8/layout/list1"/>
    <dgm:cxn modelId="{20596828-CBBB-490E-8AFE-E3CC9206E9BC}" type="presOf" srcId="{1ED2A34B-39F8-401E-AB9C-DF655441D654}" destId="{A7DA77B9-8986-493E-87D3-9E107E1BE035}" srcOrd="1" destOrd="0" presId="urn:microsoft.com/office/officeart/2005/8/layout/list1"/>
    <dgm:cxn modelId="{D14F672A-AB5D-46FD-AD8B-AFEB9DF4A9DA}" srcId="{1ED2A34B-39F8-401E-AB9C-DF655441D654}" destId="{4634D992-8549-41B7-B036-E23FE54D4301}" srcOrd="0" destOrd="0" parTransId="{8BEE445F-F54A-4625-892C-932E2A9C4F09}" sibTransId="{4286E1DC-F82D-420E-8ABF-54B226264D97}"/>
    <dgm:cxn modelId="{669DC839-764B-4D0C-8D24-132AAC28648C}" type="presOf" srcId="{4634D992-8549-41B7-B036-E23FE54D4301}" destId="{4A9B8F42-DFB7-409D-8725-9B7CBDE1EDE9}" srcOrd="0" destOrd="0" presId="urn:microsoft.com/office/officeart/2005/8/layout/list1"/>
    <dgm:cxn modelId="{5E9BBC3B-9D90-48FA-84FD-56E048EFB7BB}" srcId="{7FBB5A76-C05C-4B27-BE30-8B1FA9953C0A}" destId="{5F289152-311F-4CD0-9849-01F71680FDA3}" srcOrd="0" destOrd="0" parTransId="{D061BA17-C21A-4813-8D1F-CC218E943D07}" sibTransId="{D51B0BA4-19DF-4BC7-BE29-335D2D25EF4D}"/>
    <dgm:cxn modelId="{22275241-0071-4404-81CE-7D7BC55AFF53}" srcId="{812046FE-8ED4-457F-BCA3-38B297EA18A8}" destId="{1ED2A34B-39F8-401E-AB9C-DF655441D654}" srcOrd="0" destOrd="0" parTransId="{E4497757-B774-4ABA-B958-3B6332AEA1C9}" sibTransId="{8816DC73-67FA-4303-AEC4-D6B3935D976A}"/>
    <dgm:cxn modelId="{63AEBB5D-0DAD-46CF-90A4-2F2BE4F0676E}" srcId="{1ED2A34B-39F8-401E-AB9C-DF655441D654}" destId="{391A3B56-F1F4-4346-A572-6650DE3A6219}" srcOrd="1" destOrd="0" parTransId="{779B2120-1040-40D9-8EB4-9C252E1EFBA9}" sibTransId="{DEA427D5-1EB0-4D55-8FEA-F6ADB8AFF087}"/>
    <dgm:cxn modelId="{4AC0FF61-299D-47AD-A875-7D2896514D84}" srcId="{2FD61F2E-36EE-472E-A9BF-11BB487FAEA3}" destId="{F91DD146-53F7-4D3B-B735-A0AADA1093B2}" srcOrd="1" destOrd="0" parTransId="{8B942FBF-974E-4F7E-83C2-E23930A7CFED}" sibTransId="{1C3F4CF1-A751-4A48-8EE3-2849196D4F2A}"/>
    <dgm:cxn modelId="{760CD76C-214A-4146-BCA6-6E932F2730D9}" type="presOf" srcId="{391A3B56-F1F4-4346-A572-6650DE3A6219}" destId="{4A9B8F42-DFB7-409D-8725-9B7CBDE1EDE9}" srcOrd="0" destOrd="1" presId="urn:microsoft.com/office/officeart/2005/8/layout/list1"/>
    <dgm:cxn modelId="{7BD6D578-AE8E-42D9-97D3-E2A2B8E9C872}" type="presOf" srcId="{7FBB5A76-C05C-4B27-BE30-8B1FA9953C0A}" destId="{C1295FE8-77EC-41BC-9405-94BAE6216A26}" srcOrd="1" destOrd="0" presId="urn:microsoft.com/office/officeart/2005/8/layout/list1"/>
    <dgm:cxn modelId="{9F9A557A-DD22-4320-9322-229F005284AD}" type="presOf" srcId="{7FBB5A76-C05C-4B27-BE30-8B1FA9953C0A}" destId="{7B8ADC40-53B5-4CED-8406-F71A22A2D862}" srcOrd="0" destOrd="0" presId="urn:microsoft.com/office/officeart/2005/8/layout/list1"/>
    <dgm:cxn modelId="{0CB54D89-4DA9-42B1-9E8E-C836112044EF}" type="presOf" srcId="{DEF40113-31C3-49D3-9693-0590C8D6D114}" destId="{07DB3643-C744-4A86-B8DA-2A63C4337C98}" srcOrd="0" destOrd="0" presId="urn:microsoft.com/office/officeart/2005/8/layout/list1"/>
    <dgm:cxn modelId="{E1276F8C-321A-4E64-97B5-65A160FC3D48}" srcId="{812046FE-8ED4-457F-BCA3-38B297EA18A8}" destId="{2FD61F2E-36EE-472E-A9BF-11BB487FAEA3}" srcOrd="1" destOrd="0" parTransId="{5039C903-D311-403B-9206-13ABA0451D55}" sibTransId="{197F6B5F-2D90-4210-8212-A8B3F2495634}"/>
    <dgm:cxn modelId="{991B4993-3153-44B9-A931-66CF8546B074}" srcId="{2FD61F2E-36EE-472E-A9BF-11BB487FAEA3}" destId="{DEF40113-31C3-49D3-9693-0590C8D6D114}" srcOrd="0" destOrd="0" parTransId="{318CFC81-227D-4011-8ECE-384211612E7A}" sibTransId="{2A57F1D8-2D2D-45B5-B284-F9DE8B239251}"/>
    <dgm:cxn modelId="{FE3830DA-4BD2-495D-B596-34A2956DDAE7}" type="presOf" srcId="{812046FE-8ED4-457F-BCA3-38B297EA18A8}" destId="{4C4CE7C3-BA99-44CE-AA30-72A497C096B1}" srcOrd="0" destOrd="0" presId="urn:microsoft.com/office/officeart/2005/8/layout/list1"/>
    <dgm:cxn modelId="{B25524E6-57D3-4C10-9B72-D16C57BD2B45}" type="presOf" srcId="{5F289152-311F-4CD0-9849-01F71680FDA3}" destId="{EB48FF47-66BA-467B-B768-FE4AF71A6EFD}" srcOrd="0" destOrd="0" presId="urn:microsoft.com/office/officeart/2005/8/layout/list1"/>
    <dgm:cxn modelId="{5D1A1EE7-8EF2-484F-9E57-E1E84687F482}" type="presOf" srcId="{2FD61F2E-36EE-472E-A9BF-11BB487FAEA3}" destId="{33CE31FB-9F55-42F5-847A-26398CF99761}" srcOrd="1" destOrd="0" presId="urn:microsoft.com/office/officeart/2005/8/layout/list1"/>
    <dgm:cxn modelId="{60EED579-2404-4170-A169-FF6097CCF743}" type="presParOf" srcId="{4C4CE7C3-BA99-44CE-AA30-72A497C096B1}" destId="{D77C0B55-9CAA-4164-AB5A-F54B1BADD59A}" srcOrd="0" destOrd="0" presId="urn:microsoft.com/office/officeart/2005/8/layout/list1"/>
    <dgm:cxn modelId="{07AE164B-0717-41E7-BE34-6C7EF36B4DAC}" type="presParOf" srcId="{D77C0B55-9CAA-4164-AB5A-F54B1BADD59A}" destId="{6996FE37-DD7C-4D2E-98AD-DC179827F80F}" srcOrd="0" destOrd="0" presId="urn:microsoft.com/office/officeart/2005/8/layout/list1"/>
    <dgm:cxn modelId="{7A5BB9BD-7B5C-4672-9455-0B2AB67A8127}" type="presParOf" srcId="{D77C0B55-9CAA-4164-AB5A-F54B1BADD59A}" destId="{A7DA77B9-8986-493E-87D3-9E107E1BE035}" srcOrd="1" destOrd="0" presId="urn:microsoft.com/office/officeart/2005/8/layout/list1"/>
    <dgm:cxn modelId="{9688589A-9AF6-4221-BBA9-1695A74E50AE}" type="presParOf" srcId="{4C4CE7C3-BA99-44CE-AA30-72A497C096B1}" destId="{CC451077-6647-48F5-95B3-B3C6D048A4DB}" srcOrd="1" destOrd="0" presId="urn:microsoft.com/office/officeart/2005/8/layout/list1"/>
    <dgm:cxn modelId="{41485671-C42C-448B-8685-DDD33853A61C}" type="presParOf" srcId="{4C4CE7C3-BA99-44CE-AA30-72A497C096B1}" destId="{4A9B8F42-DFB7-409D-8725-9B7CBDE1EDE9}" srcOrd="2" destOrd="0" presId="urn:microsoft.com/office/officeart/2005/8/layout/list1"/>
    <dgm:cxn modelId="{B290990C-FE0B-48D0-91F6-37AA93F470B6}" type="presParOf" srcId="{4C4CE7C3-BA99-44CE-AA30-72A497C096B1}" destId="{9AE91155-FE2A-4833-A256-90354CD6638B}" srcOrd="3" destOrd="0" presId="urn:microsoft.com/office/officeart/2005/8/layout/list1"/>
    <dgm:cxn modelId="{E109B551-E62E-4F1D-94FB-D8B350D9C6C1}" type="presParOf" srcId="{4C4CE7C3-BA99-44CE-AA30-72A497C096B1}" destId="{89DB1CCC-7B57-47E3-9C48-2D9082A0D32B}" srcOrd="4" destOrd="0" presId="urn:microsoft.com/office/officeart/2005/8/layout/list1"/>
    <dgm:cxn modelId="{D6F8D8C6-713C-4FAB-9E18-2DFABE0A999F}" type="presParOf" srcId="{89DB1CCC-7B57-47E3-9C48-2D9082A0D32B}" destId="{FC7BBC1C-0A2B-4A9B-85E5-BD8C329A92AE}" srcOrd="0" destOrd="0" presId="urn:microsoft.com/office/officeart/2005/8/layout/list1"/>
    <dgm:cxn modelId="{F3D40533-F762-4023-A366-D68C3FD7324C}" type="presParOf" srcId="{89DB1CCC-7B57-47E3-9C48-2D9082A0D32B}" destId="{33CE31FB-9F55-42F5-847A-26398CF99761}" srcOrd="1" destOrd="0" presId="urn:microsoft.com/office/officeart/2005/8/layout/list1"/>
    <dgm:cxn modelId="{7D3FB09F-43E2-4952-B634-440BA6686E08}" type="presParOf" srcId="{4C4CE7C3-BA99-44CE-AA30-72A497C096B1}" destId="{7215A807-232F-47A3-8FB5-F18FF3C4FF6A}" srcOrd="5" destOrd="0" presId="urn:microsoft.com/office/officeart/2005/8/layout/list1"/>
    <dgm:cxn modelId="{F477BCD9-D802-4FA1-A825-74FB85B10984}" type="presParOf" srcId="{4C4CE7C3-BA99-44CE-AA30-72A497C096B1}" destId="{07DB3643-C744-4A86-B8DA-2A63C4337C98}" srcOrd="6" destOrd="0" presId="urn:microsoft.com/office/officeart/2005/8/layout/list1"/>
    <dgm:cxn modelId="{1F4514D6-14F6-4842-852C-9B7E64C5E1F1}" type="presParOf" srcId="{4C4CE7C3-BA99-44CE-AA30-72A497C096B1}" destId="{82B9B2FE-5E0A-4188-8379-6EE26E5D64FC}" srcOrd="7" destOrd="0" presId="urn:microsoft.com/office/officeart/2005/8/layout/list1"/>
    <dgm:cxn modelId="{55F4ECE0-B123-40B7-93CC-5FC9985F9FAF}" type="presParOf" srcId="{4C4CE7C3-BA99-44CE-AA30-72A497C096B1}" destId="{996CC65A-7F82-4F97-80DB-A0DD9D3ECA01}" srcOrd="8" destOrd="0" presId="urn:microsoft.com/office/officeart/2005/8/layout/list1"/>
    <dgm:cxn modelId="{D7D4B2DD-B20A-423F-AFEC-2795718F8615}" type="presParOf" srcId="{996CC65A-7F82-4F97-80DB-A0DD9D3ECA01}" destId="{7B8ADC40-53B5-4CED-8406-F71A22A2D862}" srcOrd="0" destOrd="0" presId="urn:microsoft.com/office/officeart/2005/8/layout/list1"/>
    <dgm:cxn modelId="{DE5D08AE-87C8-4E37-818F-BA68EAF0C579}" type="presParOf" srcId="{996CC65A-7F82-4F97-80DB-A0DD9D3ECA01}" destId="{C1295FE8-77EC-41BC-9405-94BAE6216A26}" srcOrd="1" destOrd="0" presId="urn:microsoft.com/office/officeart/2005/8/layout/list1"/>
    <dgm:cxn modelId="{002988AA-C372-49FE-AECC-FC20B1071ADA}" type="presParOf" srcId="{4C4CE7C3-BA99-44CE-AA30-72A497C096B1}" destId="{1EA70A20-D44C-4C18-B129-122F8F021491}" srcOrd="9" destOrd="0" presId="urn:microsoft.com/office/officeart/2005/8/layout/list1"/>
    <dgm:cxn modelId="{CB4A24D2-E7C3-4B90-A23D-C9625998032F}" type="presParOf" srcId="{4C4CE7C3-BA99-44CE-AA30-72A497C096B1}" destId="{EB48FF47-66BA-467B-B768-FE4AF71A6EF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312766-6D5B-44AB-ACA2-79DDF03DBFC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B3A630-6CE1-4364-B785-961C4C0F7AC2}">
      <dgm:prSet/>
      <dgm:spPr/>
      <dgm:t>
        <a:bodyPr/>
        <a:lstStyle/>
        <a:p>
          <a:pPr rtl="0"/>
          <a:r>
            <a:rPr lang="en-US">
              <a:latin typeface="+mj-lt"/>
            </a:rPr>
            <a:t>Vertical Communication</a:t>
          </a:r>
        </a:p>
      </dgm:t>
    </dgm:pt>
    <dgm:pt modelId="{8A0E8461-1C3B-40BE-80E9-5C874463504D}" type="parTrans" cxnId="{07897217-A324-4A6F-9FDA-26B806E439C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BE7EDC7-6904-4FDE-A07E-D0C5BA948E10}" type="sibTrans" cxnId="{07897217-A324-4A6F-9FDA-26B806E439C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E7562AA-7B6E-4E8D-BBDC-6743EE4F5354}">
      <dgm:prSet/>
      <dgm:spPr/>
      <dgm:t>
        <a:bodyPr/>
        <a:lstStyle/>
        <a:p>
          <a:pPr rtl="0"/>
          <a:r>
            <a:rPr lang="en-US">
              <a:latin typeface="+mj-lt"/>
            </a:rPr>
            <a:t>Most frequent form of communication</a:t>
          </a:r>
        </a:p>
      </dgm:t>
    </dgm:pt>
    <dgm:pt modelId="{FF4CAB0C-467E-49CC-A4B0-9B1B21C9BB2B}" type="parTrans" cxnId="{2118C51B-A3F5-451E-94B9-8A7A9D26596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4F8C301A-DED5-43FE-A8FB-30EED915F5AF}" type="sibTrans" cxnId="{2118C51B-A3F5-451E-94B9-8A7A9D26596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ADE5119-3ADC-4676-AB4D-E9EDB6B9298F}">
      <dgm:prSet/>
      <dgm:spPr/>
      <dgm:t>
        <a:bodyPr/>
        <a:lstStyle/>
        <a:p>
          <a:pPr rtl="0"/>
          <a:r>
            <a:rPr lang="en-US">
              <a:latin typeface="+mj-lt"/>
            </a:rPr>
            <a:t>CEO to all employees, HoD to all employees of the department</a:t>
          </a:r>
        </a:p>
      </dgm:t>
    </dgm:pt>
    <dgm:pt modelId="{15D01ACD-C64A-44BB-8038-E8C321EC2EB1}" type="parTrans" cxnId="{F9585DC9-818E-4AB2-BC9D-A2D37024EB7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B7D9388-B5C6-40E4-A666-9E6BEB9B5D0B}" type="sibTrans" cxnId="{F9585DC9-818E-4AB2-BC9D-A2D37024EB7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6A5F03D-846F-4277-8856-4DD3A0CEEEC3}">
      <dgm:prSet/>
      <dgm:spPr/>
      <dgm:t>
        <a:bodyPr/>
        <a:lstStyle/>
        <a:p>
          <a:pPr rtl="0"/>
          <a:r>
            <a:rPr lang="en-US">
              <a:latin typeface="+mj-lt"/>
            </a:rPr>
            <a:t>Follows ‘chain of command’ i.e. reporting lines that are reflected in the organisation </a:t>
          </a:r>
        </a:p>
      </dgm:t>
    </dgm:pt>
    <dgm:pt modelId="{E73F851A-86D1-492A-886C-7CEE6F67AC3F}" type="parTrans" cxnId="{24B57988-0A54-40B2-BBA8-C2F28C99668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9245614-31B5-4B46-9AD8-CC577225FE11}" type="sibTrans" cxnId="{24B57988-0A54-40B2-BBA8-C2F28C99668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34BED84-F932-4B17-8B9F-928B3215AD6B}">
      <dgm:prSet/>
      <dgm:spPr/>
      <dgm:t>
        <a:bodyPr/>
        <a:lstStyle/>
        <a:p>
          <a:pPr rtl="0"/>
          <a:r>
            <a:rPr lang="en-US">
              <a:latin typeface="+mj-lt"/>
            </a:rPr>
            <a:t>Downwards and Upwards communication </a:t>
          </a:r>
        </a:p>
      </dgm:t>
    </dgm:pt>
    <dgm:pt modelId="{9FD1CC66-825C-41BB-AA81-C795B87DA6BE}" type="parTrans" cxnId="{25B921EA-EBDF-40EC-88EA-CA8A6CFE32C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05E4FD3-B4C7-4BCE-A608-3D3FF373C048}" type="sibTrans" cxnId="{25B921EA-EBDF-40EC-88EA-CA8A6CFE32C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8F6583E-C151-432E-91CB-FEF340029B3D}">
      <dgm:prSet/>
      <dgm:spPr/>
      <dgm:t>
        <a:bodyPr/>
        <a:lstStyle/>
        <a:p>
          <a:pPr rtl="0"/>
          <a:r>
            <a:rPr lang="en-US">
              <a:latin typeface="+mj-lt"/>
            </a:rPr>
            <a:t>Horizontal Communication</a:t>
          </a:r>
        </a:p>
      </dgm:t>
    </dgm:pt>
    <dgm:pt modelId="{51F03322-5DD5-4AEC-B9D8-9E68DC2BD229}" type="parTrans" cxnId="{FCAAC8B0-08FD-48DD-A65F-54E39A62543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1D057B8-7519-4F81-8147-4A14C42A74C2}" type="sibTrans" cxnId="{FCAAC8B0-08FD-48DD-A65F-54E39A62543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458447D-1AAC-452A-97DC-B580BD0CB48B}">
      <dgm:prSet/>
      <dgm:spPr/>
      <dgm:t>
        <a:bodyPr/>
        <a:lstStyle/>
        <a:p>
          <a:pPr rtl="0"/>
          <a:r>
            <a:rPr lang="en-US">
              <a:latin typeface="+mj-lt"/>
            </a:rPr>
            <a:t>Same status – sales staff, departmental heads, directors, supervisors</a:t>
          </a:r>
        </a:p>
      </dgm:t>
    </dgm:pt>
    <dgm:pt modelId="{F77F9158-80E0-4787-80D6-18733CBDAF82}" type="parTrans" cxnId="{887C75A1-B825-494B-ADFB-4F349B0FABF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4688AF22-5F70-4ED1-97BA-42356F04C3E6}" type="sibTrans" cxnId="{887C75A1-B825-494B-ADFB-4F349B0FABF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78C96C8-7C90-49D0-AF47-6AD81BC53C73}">
      <dgm:prSet/>
      <dgm:spPr/>
      <dgm:t>
        <a:bodyPr/>
        <a:lstStyle/>
        <a:p>
          <a:pPr rtl="0"/>
          <a:r>
            <a:rPr lang="en-US">
              <a:latin typeface="+mj-lt"/>
            </a:rPr>
            <a:t>Same department of different departments </a:t>
          </a:r>
        </a:p>
      </dgm:t>
    </dgm:pt>
    <dgm:pt modelId="{8AABAB7B-AE3B-4389-BB36-C111A815D41C}" type="parTrans" cxnId="{EA006923-69AE-4AD5-97CB-F771FBA7F41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68902A7-B889-4DBD-AC67-E71BA756BAD6}" type="sibTrans" cxnId="{EA006923-69AE-4AD5-97CB-F771FBA7F41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C0FCA1FB-63D5-4A27-93D3-368B324DEC47}">
      <dgm:prSet/>
      <dgm:spPr/>
      <dgm:t>
        <a:bodyPr/>
        <a:lstStyle/>
        <a:p>
          <a:pPr rtl="0"/>
          <a:r>
            <a:rPr lang="en-US">
              <a:latin typeface="+mj-lt"/>
            </a:rPr>
            <a:t>Face-to-face discussions, phone, correspondence</a:t>
          </a:r>
        </a:p>
      </dgm:t>
    </dgm:pt>
    <dgm:pt modelId="{2268DFC1-1E71-43D0-9BD0-2207007161D6}" type="parTrans" cxnId="{4F797148-11EB-4D2E-BA55-3CC3D73D82F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35ABD95-89F7-4ED4-AB35-FD1381A96818}" type="sibTrans" cxnId="{4F797148-11EB-4D2E-BA55-3CC3D73D82F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B7C48E5-988A-420C-9266-72BA413405F4}" type="pres">
      <dgm:prSet presAssocID="{25312766-6D5B-44AB-ACA2-79DDF03DBFC5}" presName="Name0" presStyleCnt="0">
        <dgm:presLayoutVars>
          <dgm:dir/>
          <dgm:animLvl val="lvl"/>
          <dgm:resizeHandles val="exact"/>
        </dgm:presLayoutVars>
      </dgm:prSet>
      <dgm:spPr/>
    </dgm:pt>
    <dgm:pt modelId="{72514C77-91B4-4097-83A4-98693BD2F578}" type="pres">
      <dgm:prSet presAssocID="{A5B3A630-6CE1-4364-B785-961C4C0F7AC2}" presName="linNode" presStyleCnt="0"/>
      <dgm:spPr/>
    </dgm:pt>
    <dgm:pt modelId="{61601F43-143D-4F9A-AA23-5EE7BA4318AD}" type="pres">
      <dgm:prSet presAssocID="{A5B3A630-6CE1-4364-B785-961C4C0F7AC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58B38325-35BE-4E6C-BDB5-4E2BD40D9BB7}" type="pres">
      <dgm:prSet presAssocID="{A5B3A630-6CE1-4364-B785-961C4C0F7AC2}" presName="descendantText" presStyleLbl="alignAccFollowNode1" presStyleIdx="0" presStyleCnt="2">
        <dgm:presLayoutVars>
          <dgm:bulletEnabled val="1"/>
        </dgm:presLayoutVars>
      </dgm:prSet>
      <dgm:spPr/>
    </dgm:pt>
    <dgm:pt modelId="{56445C66-7C0F-4121-98E1-D10D47322120}" type="pres">
      <dgm:prSet presAssocID="{ABE7EDC7-6904-4FDE-A07E-D0C5BA948E10}" presName="sp" presStyleCnt="0"/>
      <dgm:spPr/>
    </dgm:pt>
    <dgm:pt modelId="{FA21B9C1-7065-4074-A69F-014890D8995A}" type="pres">
      <dgm:prSet presAssocID="{B8F6583E-C151-432E-91CB-FEF340029B3D}" presName="linNode" presStyleCnt="0"/>
      <dgm:spPr/>
    </dgm:pt>
    <dgm:pt modelId="{29684076-30EB-4B82-BDB2-19A25205B1F0}" type="pres">
      <dgm:prSet presAssocID="{B8F6583E-C151-432E-91CB-FEF340029B3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8B57336-8A1A-4985-B4BB-3BAD8478CF4B}" type="pres">
      <dgm:prSet presAssocID="{B8F6583E-C151-432E-91CB-FEF340029B3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7897217-A324-4A6F-9FDA-26B806E439C7}" srcId="{25312766-6D5B-44AB-ACA2-79DDF03DBFC5}" destId="{A5B3A630-6CE1-4364-B785-961C4C0F7AC2}" srcOrd="0" destOrd="0" parTransId="{8A0E8461-1C3B-40BE-80E9-5C874463504D}" sibTransId="{ABE7EDC7-6904-4FDE-A07E-D0C5BA948E10}"/>
    <dgm:cxn modelId="{2118C51B-A3F5-451E-94B9-8A7A9D265962}" srcId="{A5B3A630-6CE1-4364-B785-961C4C0F7AC2}" destId="{8E7562AA-7B6E-4E8D-BBDC-6743EE4F5354}" srcOrd="0" destOrd="0" parTransId="{FF4CAB0C-467E-49CC-A4B0-9B1B21C9BB2B}" sibTransId="{4F8C301A-DED5-43FE-A8FB-30EED915F5AF}"/>
    <dgm:cxn modelId="{EA006923-69AE-4AD5-97CB-F771FBA7F41F}" srcId="{B8F6583E-C151-432E-91CB-FEF340029B3D}" destId="{E78C96C8-7C90-49D0-AF47-6AD81BC53C73}" srcOrd="1" destOrd="0" parTransId="{8AABAB7B-AE3B-4389-BB36-C111A815D41C}" sibTransId="{068902A7-B889-4DBD-AC67-E71BA756BAD6}"/>
    <dgm:cxn modelId="{4F797148-11EB-4D2E-BA55-3CC3D73D82F8}" srcId="{B8F6583E-C151-432E-91CB-FEF340029B3D}" destId="{C0FCA1FB-63D5-4A27-93D3-368B324DEC47}" srcOrd="2" destOrd="0" parTransId="{2268DFC1-1E71-43D0-9BD0-2207007161D6}" sibTransId="{A35ABD95-89F7-4ED4-AB35-FD1381A96818}"/>
    <dgm:cxn modelId="{6808B450-A087-4F4F-A729-963724D02BD9}" type="presOf" srcId="{C0FCA1FB-63D5-4A27-93D3-368B324DEC47}" destId="{D8B57336-8A1A-4985-B4BB-3BAD8478CF4B}" srcOrd="0" destOrd="2" presId="urn:microsoft.com/office/officeart/2005/8/layout/vList5"/>
    <dgm:cxn modelId="{07889F5F-720F-463B-98F7-033BBA106CC0}" type="presOf" srcId="{0ADE5119-3ADC-4676-AB4D-E9EDB6B9298F}" destId="{58B38325-35BE-4E6C-BDB5-4E2BD40D9BB7}" srcOrd="0" destOrd="1" presId="urn:microsoft.com/office/officeart/2005/8/layout/vList5"/>
    <dgm:cxn modelId="{74A7A178-39F3-4593-ADFC-56502ED85257}" type="presOf" srcId="{76A5F03D-846F-4277-8856-4DD3A0CEEEC3}" destId="{58B38325-35BE-4E6C-BDB5-4E2BD40D9BB7}" srcOrd="0" destOrd="2" presId="urn:microsoft.com/office/officeart/2005/8/layout/vList5"/>
    <dgm:cxn modelId="{24B57988-0A54-40B2-BBA8-C2F28C99668F}" srcId="{A5B3A630-6CE1-4364-B785-961C4C0F7AC2}" destId="{76A5F03D-846F-4277-8856-4DD3A0CEEEC3}" srcOrd="2" destOrd="0" parTransId="{E73F851A-86D1-492A-886C-7CEE6F67AC3F}" sibTransId="{A9245614-31B5-4B46-9AD8-CC577225FE11}"/>
    <dgm:cxn modelId="{BEB02B8E-A3B6-4A14-92B4-0008D2D6FAD2}" type="presOf" srcId="{25312766-6D5B-44AB-ACA2-79DDF03DBFC5}" destId="{0B7C48E5-988A-420C-9266-72BA413405F4}" srcOrd="0" destOrd="0" presId="urn:microsoft.com/office/officeart/2005/8/layout/vList5"/>
    <dgm:cxn modelId="{8179A590-1C1B-4B37-8A61-3C12A8F3951B}" type="presOf" srcId="{9458447D-1AAC-452A-97DC-B580BD0CB48B}" destId="{D8B57336-8A1A-4985-B4BB-3BAD8478CF4B}" srcOrd="0" destOrd="0" presId="urn:microsoft.com/office/officeart/2005/8/layout/vList5"/>
    <dgm:cxn modelId="{887C75A1-B825-494B-ADFB-4F349B0FABFF}" srcId="{B8F6583E-C151-432E-91CB-FEF340029B3D}" destId="{9458447D-1AAC-452A-97DC-B580BD0CB48B}" srcOrd="0" destOrd="0" parTransId="{F77F9158-80E0-4787-80D6-18733CBDAF82}" sibTransId="{4688AF22-5F70-4ED1-97BA-42356F04C3E6}"/>
    <dgm:cxn modelId="{BE628CA3-115A-4B09-AE64-0E8B42E61D15}" type="presOf" srcId="{A34BED84-F932-4B17-8B9F-928B3215AD6B}" destId="{58B38325-35BE-4E6C-BDB5-4E2BD40D9BB7}" srcOrd="0" destOrd="3" presId="urn:microsoft.com/office/officeart/2005/8/layout/vList5"/>
    <dgm:cxn modelId="{F74A56AB-4F0E-49C5-9F71-E029182008B2}" type="presOf" srcId="{8E7562AA-7B6E-4E8D-BBDC-6743EE4F5354}" destId="{58B38325-35BE-4E6C-BDB5-4E2BD40D9BB7}" srcOrd="0" destOrd="0" presId="urn:microsoft.com/office/officeart/2005/8/layout/vList5"/>
    <dgm:cxn modelId="{FCAAC8B0-08FD-48DD-A65F-54E39A625433}" srcId="{25312766-6D5B-44AB-ACA2-79DDF03DBFC5}" destId="{B8F6583E-C151-432E-91CB-FEF340029B3D}" srcOrd="1" destOrd="0" parTransId="{51F03322-5DD5-4AEC-B9D8-9E68DC2BD229}" sibTransId="{C1D057B8-7519-4F81-8147-4A14C42A74C2}"/>
    <dgm:cxn modelId="{F9585DC9-818E-4AB2-BC9D-A2D37024EB77}" srcId="{A5B3A630-6CE1-4364-B785-961C4C0F7AC2}" destId="{0ADE5119-3ADC-4676-AB4D-E9EDB6B9298F}" srcOrd="1" destOrd="0" parTransId="{15D01ACD-C64A-44BB-8038-E8C321EC2EB1}" sibTransId="{1B7D9388-B5C6-40E4-A666-9E6BEB9B5D0B}"/>
    <dgm:cxn modelId="{E0DC7BD5-C530-4661-AA76-CC4AE9A908E3}" type="presOf" srcId="{A5B3A630-6CE1-4364-B785-961C4C0F7AC2}" destId="{61601F43-143D-4F9A-AA23-5EE7BA4318AD}" srcOrd="0" destOrd="0" presId="urn:microsoft.com/office/officeart/2005/8/layout/vList5"/>
    <dgm:cxn modelId="{4C3502E7-1B8F-41A3-9625-53E8ED1DE6D0}" type="presOf" srcId="{E78C96C8-7C90-49D0-AF47-6AD81BC53C73}" destId="{D8B57336-8A1A-4985-B4BB-3BAD8478CF4B}" srcOrd="0" destOrd="1" presId="urn:microsoft.com/office/officeart/2005/8/layout/vList5"/>
    <dgm:cxn modelId="{25B921EA-EBDF-40EC-88EA-CA8A6CFE32C7}" srcId="{A5B3A630-6CE1-4364-B785-961C4C0F7AC2}" destId="{A34BED84-F932-4B17-8B9F-928B3215AD6B}" srcOrd="3" destOrd="0" parTransId="{9FD1CC66-825C-41BB-AA81-C795B87DA6BE}" sibTransId="{905E4FD3-B4C7-4BCE-A608-3D3FF373C048}"/>
    <dgm:cxn modelId="{21D6EEEC-7010-4E2D-B214-66405A890425}" type="presOf" srcId="{B8F6583E-C151-432E-91CB-FEF340029B3D}" destId="{29684076-30EB-4B82-BDB2-19A25205B1F0}" srcOrd="0" destOrd="0" presId="urn:microsoft.com/office/officeart/2005/8/layout/vList5"/>
    <dgm:cxn modelId="{013798FE-3724-4B4E-A054-6CA4E34E9E89}" type="presParOf" srcId="{0B7C48E5-988A-420C-9266-72BA413405F4}" destId="{72514C77-91B4-4097-83A4-98693BD2F578}" srcOrd="0" destOrd="0" presId="urn:microsoft.com/office/officeart/2005/8/layout/vList5"/>
    <dgm:cxn modelId="{CD9F3206-5150-42AA-90C7-6AC009E3455B}" type="presParOf" srcId="{72514C77-91B4-4097-83A4-98693BD2F578}" destId="{61601F43-143D-4F9A-AA23-5EE7BA4318AD}" srcOrd="0" destOrd="0" presId="urn:microsoft.com/office/officeart/2005/8/layout/vList5"/>
    <dgm:cxn modelId="{FB11D226-94A8-4DB7-8538-8DA4DD800AE3}" type="presParOf" srcId="{72514C77-91B4-4097-83A4-98693BD2F578}" destId="{58B38325-35BE-4E6C-BDB5-4E2BD40D9BB7}" srcOrd="1" destOrd="0" presId="urn:microsoft.com/office/officeart/2005/8/layout/vList5"/>
    <dgm:cxn modelId="{50563CBC-2EA2-480B-9C94-8684B8A66415}" type="presParOf" srcId="{0B7C48E5-988A-420C-9266-72BA413405F4}" destId="{56445C66-7C0F-4121-98E1-D10D47322120}" srcOrd="1" destOrd="0" presId="urn:microsoft.com/office/officeart/2005/8/layout/vList5"/>
    <dgm:cxn modelId="{39CB33C9-36D4-4B5E-BEAC-09D4BDC5C344}" type="presParOf" srcId="{0B7C48E5-988A-420C-9266-72BA413405F4}" destId="{FA21B9C1-7065-4074-A69F-014890D8995A}" srcOrd="2" destOrd="0" presId="urn:microsoft.com/office/officeart/2005/8/layout/vList5"/>
    <dgm:cxn modelId="{C234F837-B2EF-47A9-B216-3A99B128A0D3}" type="presParOf" srcId="{FA21B9C1-7065-4074-A69F-014890D8995A}" destId="{29684076-30EB-4B82-BDB2-19A25205B1F0}" srcOrd="0" destOrd="0" presId="urn:microsoft.com/office/officeart/2005/8/layout/vList5"/>
    <dgm:cxn modelId="{CE3AA84D-879F-4AA0-8B5B-8D7A427D3BB5}" type="presParOf" srcId="{FA21B9C1-7065-4074-A69F-014890D8995A}" destId="{D8B57336-8A1A-4985-B4BB-3BAD8478CF4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3B4FF3-43E0-4CF6-A147-479C626BEF2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1DDB2F-6862-47DE-93A2-27AEB00A2588}">
      <dgm:prSet/>
      <dgm:spPr/>
      <dgm:t>
        <a:bodyPr/>
        <a:lstStyle/>
        <a:p>
          <a:pPr rtl="0"/>
          <a:r>
            <a:rPr lang="en-US">
              <a:latin typeface="+mj-lt"/>
            </a:rPr>
            <a:t>Diagonal Communication</a:t>
          </a:r>
        </a:p>
      </dgm:t>
    </dgm:pt>
    <dgm:pt modelId="{FBF133AD-5D80-4A3B-9176-2E8258F832B6}" type="parTrans" cxnId="{F6BBE9F0-2F52-43CD-B683-B49E1FD0E8E4}">
      <dgm:prSet/>
      <dgm:spPr/>
      <dgm:t>
        <a:bodyPr/>
        <a:lstStyle/>
        <a:p>
          <a:endParaRPr lang="en-US"/>
        </a:p>
      </dgm:t>
    </dgm:pt>
    <dgm:pt modelId="{DFE65D7E-6D4D-40A1-8494-D880BA24BE3E}" type="sibTrans" cxnId="{F6BBE9F0-2F52-43CD-B683-B49E1FD0E8E4}">
      <dgm:prSet/>
      <dgm:spPr/>
      <dgm:t>
        <a:bodyPr/>
        <a:lstStyle/>
        <a:p>
          <a:endParaRPr lang="en-US"/>
        </a:p>
      </dgm:t>
    </dgm:pt>
    <dgm:pt modelId="{A7488814-068F-4B91-AA11-12AAF6AA0925}">
      <dgm:prSet/>
      <dgm:spPr/>
      <dgm:t>
        <a:bodyPr/>
        <a:lstStyle/>
        <a:p>
          <a:pPr rtl="0"/>
          <a:r>
            <a:rPr lang="en-US">
              <a:latin typeface="+mj-lt"/>
            </a:rPr>
            <a:t>Between different people in different departments at different levels of the organisations </a:t>
          </a:r>
        </a:p>
      </dgm:t>
    </dgm:pt>
    <dgm:pt modelId="{6ED7D988-2BA7-4F06-8484-B10DD0E20B87}" type="parTrans" cxnId="{C9F285A1-4789-444D-A069-D4FA1561E41E}">
      <dgm:prSet/>
      <dgm:spPr/>
      <dgm:t>
        <a:bodyPr/>
        <a:lstStyle/>
        <a:p>
          <a:endParaRPr lang="en-US"/>
        </a:p>
      </dgm:t>
    </dgm:pt>
    <dgm:pt modelId="{F1C967A3-4AB1-4814-8101-7FB596A5A79E}" type="sibTrans" cxnId="{C9F285A1-4789-444D-A069-D4FA1561E41E}">
      <dgm:prSet/>
      <dgm:spPr/>
      <dgm:t>
        <a:bodyPr/>
        <a:lstStyle/>
        <a:p>
          <a:endParaRPr lang="en-US"/>
        </a:p>
      </dgm:t>
    </dgm:pt>
    <dgm:pt modelId="{C0186094-2C28-4C02-A7D9-714AE3B082C5}">
      <dgm:prSet/>
      <dgm:spPr/>
      <dgm:t>
        <a:bodyPr/>
        <a:lstStyle/>
        <a:p>
          <a:pPr rtl="0"/>
          <a:r>
            <a:rPr lang="en-US">
              <a:latin typeface="+mj-lt"/>
            </a:rPr>
            <a:t>Tasks involve people from different departments</a:t>
          </a:r>
        </a:p>
      </dgm:t>
    </dgm:pt>
    <dgm:pt modelId="{09ADC3AD-A660-43D1-A315-A11836F310AC}" type="parTrans" cxnId="{DD423D5E-6E61-4B97-A080-4565530CF177}">
      <dgm:prSet/>
      <dgm:spPr/>
      <dgm:t>
        <a:bodyPr/>
        <a:lstStyle/>
        <a:p>
          <a:endParaRPr lang="en-US"/>
        </a:p>
      </dgm:t>
    </dgm:pt>
    <dgm:pt modelId="{539A7E5B-06A5-42D6-9847-39FB7F685091}" type="sibTrans" cxnId="{DD423D5E-6E61-4B97-A080-4565530CF177}">
      <dgm:prSet/>
      <dgm:spPr/>
      <dgm:t>
        <a:bodyPr/>
        <a:lstStyle/>
        <a:p>
          <a:endParaRPr lang="en-US"/>
        </a:p>
      </dgm:t>
    </dgm:pt>
    <dgm:pt modelId="{18B41B1D-447C-45DB-87DF-65683F91EDB5}">
      <dgm:prSet/>
      <dgm:spPr/>
      <dgm:t>
        <a:bodyPr/>
        <a:lstStyle/>
        <a:p>
          <a:pPr rtl="0"/>
          <a:r>
            <a:rPr lang="en-US" dirty="0">
              <a:latin typeface="+mj-lt"/>
            </a:rPr>
            <a:t>Involves committees, teams or task forces that are created to solve problems or complete special projects </a:t>
          </a:r>
        </a:p>
      </dgm:t>
    </dgm:pt>
    <dgm:pt modelId="{80DEBCC8-6A4E-49E1-BB27-6CBCAA0B38A3}" type="parTrans" cxnId="{7819ACE7-F3D3-403D-9034-80351B5CFA16}">
      <dgm:prSet/>
      <dgm:spPr/>
      <dgm:t>
        <a:bodyPr/>
        <a:lstStyle/>
        <a:p>
          <a:endParaRPr lang="en-US"/>
        </a:p>
      </dgm:t>
    </dgm:pt>
    <dgm:pt modelId="{AC751859-350B-4993-A545-52883EB9B31E}" type="sibTrans" cxnId="{7819ACE7-F3D3-403D-9034-80351B5CFA16}">
      <dgm:prSet/>
      <dgm:spPr/>
      <dgm:t>
        <a:bodyPr/>
        <a:lstStyle/>
        <a:p>
          <a:endParaRPr lang="en-US"/>
        </a:p>
      </dgm:t>
    </dgm:pt>
    <dgm:pt modelId="{3724E309-21B5-42BE-B72E-E29E57F4C2FC}">
      <dgm:prSet/>
      <dgm:spPr/>
      <dgm:t>
        <a:bodyPr/>
        <a:lstStyle/>
        <a:p>
          <a:pPr rtl="0"/>
          <a:r>
            <a:rPr lang="en-US">
              <a:latin typeface="+mj-lt"/>
            </a:rPr>
            <a:t>Relies largely on cooperation, goodwill and respect between parties</a:t>
          </a:r>
        </a:p>
      </dgm:t>
    </dgm:pt>
    <dgm:pt modelId="{DF309FB9-4A93-472D-9F9F-2234CB10AE26}" type="parTrans" cxnId="{95571C66-B000-4CA0-A7C7-F1E18F070724}">
      <dgm:prSet/>
      <dgm:spPr/>
      <dgm:t>
        <a:bodyPr/>
        <a:lstStyle/>
        <a:p>
          <a:endParaRPr lang="en-US"/>
        </a:p>
      </dgm:t>
    </dgm:pt>
    <dgm:pt modelId="{31E2A50D-3F32-422C-900C-657BC8A7B4BE}" type="sibTrans" cxnId="{95571C66-B000-4CA0-A7C7-F1E18F070724}">
      <dgm:prSet/>
      <dgm:spPr/>
      <dgm:t>
        <a:bodyPr/>
        <a:lstStyle/>
        <a:p>
          <a:endParaRPr lang="en-US"/>
        </a:p>
      </dgm:t>
    </dgm:pt>
    <dgm:pt modelId="{187F379F-B401-4593-84AD-59B22BFB4B60}">
      <dgm:prSet/>
      <dgm:spPr/>
      <dgm:t>
        <a:bodyPr/>
        <a:lstStyle/>
        <a:p>
          <a:pPr rtl="0"/>
          <a:r>
            <a:rPr lang="en-US">
              <a:latin typeface="+mj-lt"/>
            </a:rPr>
            <a:t>Grapevine</a:t>
          </a:r>
        </a:p>
      </dgm:t>
    </dgm:pt>
    <dgm:pt modelId="{FEFA06E3-6B70-4E9E-B53B-AD3AF10CB3C6}" type="parTrans" cxnId="{E0A543A8-7841-4A2A-BF78-274F2896D114}">
      <dgm:prSet/>
      <dgm:spPr/>
      <dgm:t>
        <a:bodyPr/>
        <a:lstStyle/>
        <a:p>
          <a:endParaRPr lang="en-US"/>
        </a:p>
      </dgm:t>
    </dgm:pt>
    <dgm:pt modelId="{0714E54D-3E30-462C-A1E0-217F23026C2F}" type="sibTrans" cxnId="{E0A543A8-7841-4A2A-BF78-274F2896D114}">
      <dgm:prSet/>
      <dgm:spPr/>
      <dgm:t>
        <a:bodyPr/>
        <a:lstStyle/>
        <a:p>
          <a:endParaRPr lang="en-US"/>
        </a:p>
      </dgm:t>
    </dgm:pt>
    <dgm:pt modelId="{ABE5C9D6-1B68-4A8E-A601-7C6BD66B3D24}">
      <dgm:prSet/>
      <dgm:spPr/>
      <dgm:t>
        <a:bodyPr/>
        <a:lstStyle/>
        <a:p>
          <a:pPr rtl="0"/>
          <a:r>
            <a:rPr lang="en-US">
              <a:latin typeface="+mj-lt"/>
            </a:rPr>
            <a:t>Unofficial communication which is constantly changing </a:t>
          </a:r>
        </a:p>
      </dgm:t>
    </dgm:pt>
    <dgm:pt modelId="{50EAB1FD-F580-4B41-BC94-4521D59852E0}" type="parTrans" cxnId="{8210319C-54C8-4A4C-92F1-F6C6014D92D3}">
      <dgm:prSet/>
      <dgm:spPr/>
      <dgm:t>
        <a:bodyPr/>
        <a:lstStyle/>
        <a:p>
          <a:endParaRPr lang="en-US"/>
        </a:p>
      </dgm:t>
    </dgm:pt>
    <dgm:pt modelId="{15B82689-7832-4D06-8933-5535DE7364B2}" type="sibTrans" cxnId="{8210319C-54C8-4A4C-92F1-F6C6014D92D3}">
      <dgm:prSet/>
      <dgm:spPr/>
      <dgm:t>
        <a:bodyPr/>
        <a:lstStyle/>
        <a:p>
          <a:endParaRPr lang="en-US"/>
        </a:p>
      </dgm:t>
    </dgm:pt>
    <dgm:pt modelId="{A8FE9FD5-B003-4BCE-ABC4-85BA0938AB37}">
      <dgm:prSet/>
      <dgm:spPr/>
      <dgm:t>
        <a:bodyPr/>
        <a:lstStyle/>
        <a:p>
          <a:pPr rtl="0"/>
          <a:r>
            <a:rPr lang="en-US">
              <a:latin typeface="+mj-lt"/>
            </a:rPr>
            <a:t>Vehicle for distortion of truth, rumour and gossip</a:t>
          </a:r>
        </a:p>
      </dgm:t>
    </dgm:pt>
    <dgm:pt modelId="{5E45C067-FD23-4609-9B26-ABDA69855292}" type="parTrans" cxnId="{7BD93D23-4CE6-43AD-92B2-478F1526403F}">
      <dgm:prSet/>
      <dgm:spPr/>
      <dgm:t>
        <a:bodyPr/>
        <a:lstStyle/>
        <a:p>
          <a:endParaRPr lang="en-US"/>
        </a:p>
      </dgm:t>
    </dgm:pt>
    <dgm:pt modelId="{CE16B890-13A0-4B3F-B56E-8FC8D6653D9E}" type="sibTrans" cxnId="{7BD93D23-4CE6-43AD-92B2-478F1526403F}">
      <dgm:prSet/>
      <dgm:spPr/>
      <dgm:t>
        <a:bodyPr/>
        <a:lstStyle/>
        <a:p>
          <a:endParaRPr lang="en-US"/>
        </a:p>
      </dgm:t>
    </dgm:pt>
    <dgm:pt modelId="{557821CC-5CAB-4D37-9ECA-8DACFBA1588B}">
      <dgm:prSet/>
      <dgm:spPr/>
      <dgm:t>
        <a:bodyPr/>
        <a:lstStyle/>
        <a:p>
          <a:pPr rtl="0"/>
          <a:r>
            <a:rPr lang="en-US">
              <a:latin typeface="+mj-lt"/>
            </a:rPr>
            <a:t>Can cause damage by spreading incomplete, false or exaggerated information </a:t>
          </a:r>
        </a:p>
      </dgm:t>
    </dgm:pt>
    <dgm:pt modelId="{47F0372D-FC27-4F34-A2A5-A0776E853035}" type="parTrans" cxnId="{637C8BEF-FE90-4052-9475-CFDC2F469115}">
      <dgm:prSet/>
      <dgm:spPr/>
      <dgm:t>
        <a:bodyPr/>
        <a:lstStyle/>
        <a:p>
          <a:endParaRPr lang="en-US"/>
        </a:p>
      </dgm:t>
    </dgm:pt>
    <dgm:pt modelId="{05B33314-26E4-4D1F-8A21-710433CA1410}" type="sibTrans" cxnId="{637C8BEF-FE90-4052-9475-CFDC2F469115}">
      <dgm:prSet/>
      <dgm:spPr/>
      <dgm:t>
        <a:bodyPr/>
        <a:lstStyle/>
        <a:p>
          <a:endParaRPr lang="en-US"/>
        </a:p>
      </dgm:t>
    </dgm:pt>
    <dgm:pt modelId="{BE6858F1-F418-430D-996A-96638449A5CC}">
      <dgm:prSet/>
      <dgm:spPr/>
      <dgm:t>
        <a:bodyPr/>
        <a:lstStyle/>
        <a:p>
          <a:pPr rtl="0"/>
          <a:r>
            <a:rPr lang="en-US">
              <a:latin typeface="+mj-lt"/>
            </a:rPr>
            <a:t>May result to low morale, cynicism, fear and an unsettled workforce</a:t>
          </a:r>
        </a:p>
      </dgm:t>
    </dgm:pt>
    <dgm:pt modelId="{C3DB36FB-9F68-4DD4-A699-9730B54508B5}" type="parTrans" cxnId="{1A3AB3DD-43AC-4771-A19C-D362FBB76B3C}">
      <dgm:prSet/>
      <dgm:spPr/>
      <dgm:t>
        <a:bodyPr/>
        <a:lstStyle/>
        <a:p>
          <a:endParaRPr lang="en-US"/>
        </a:p>
      </dgm:t>
    </dgm:pt>
    <dgm:pt modelId="{8B27E881-B9F4-4EBF-8DE1-95A2C2D6AB72}" type="sibTrans" cxnId="{1A3AB3DD-43AC-4771-A19C-D362FBB76B3C}">
      <dgm:prSet/>
      <dgm:spPr/>
      <dgm:t>
        <a:bodyPr/>
        <a:lstStyle/>
        <a:p>
          <a:endParaRPr lang="en-US"/>
        </a:p>
      </dgm:t>
    </dgm:pt>
    <dgm:pt modelId="{23C0BB1B-B54A-4AAB-813C-8865DC93AF3F}" type="pres">
      <dgm:prSet presAssocID="{353B4FF3-43E0-4CF6-A147-479C626BEF29}" presName="Name0" presStyleCnt="0">
        <dgm:presLayoutVars>
          <dgm:dir/>
          <dgm:animLvl val="lvl"/>
          <dgm:resizeHandles val="exact"/>
        </dgm:presLayoutVars>
      </dgm:prSet>
      <dgm:spPr/>
    </dgm:pt>
    <dgm:pt modelId="{0D612882-7446-42E5-907D-6FF376922D5E}" type="pres">
      <dgm:prSet presAssocID="{021DDB2F-6862-47DE-93A2-27AEB00A2588}" presName="linNode" presStyleCnt="0"/>
      <dgm:spPr/>
    </dgm:pt>
    <dgm:pt modelId="{78B4D9B4-95BA-4BA2-9EA7-F5E9BD772BDF}" type="pres">
      <dgm:prSet presAssocID="{021DDB2F-6862-47DE-93A2-27AEB00A258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9900F28-3273-4080-96B2-2915D4753E8F}" type="pres">
      <dgm:prSet presAssocID="{021DDB2F-6862-47DE-93A2-27AEB00A2588}" presName="descendantText" presStyleLbl="alignAccFollowNode1" presStyleIdx="0" presStyleCnt="2">
        <dgm:presLayoutVars>
          <dgm:bulletEnabled val="1"/>
        </dgm:presLayoutVars>
      </dgm:prSet>
      <dgm:spPr/>
    </dgm:pt>
    <dgm:pt modelId="{45350BE0-18FC-4E89-80FD-59DD694B8B95}" type="pres">
      <dgm:prSet presAssocID="{DFE65D7E-6D4D-40A1-8494-D880BA24BE3E}" presName="sp" presStyleCnt="0"/>
      <dgm:spPr/>
    </dgm:pt>
    <dgm:pt modelId="{FD4F6E0C-C4AC-427C-AB57-DF9AA56B3B88}" type="pres">
      <dgm:prSet presAssocID="{187F379F-B401-4593-84AD-59B22BFB4B60}" presName="linNode" presStyleCnt="0"/>
      <dgm:spPr/>
    </dgm:pt>
    <dgm:pt modelId="{51C1698C-EFD8-4FC4-858C-51EDA19E5257}" type="pres">
      <dgm:prSet presAssocID="{187F379F-B401-4593-84AD-59B22BFB4B6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55234FB-99D9-4376-BFA4-14F6B56AAC39}" type="pres">
      <dgm:prSet presAssocID="{187F379F-B401-4593-84AD-59B22BFB4B6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BF5D50D-CC66-4E70-9498-D0716C4B9AF0}" type="presOf" srcId="{ABE5C9D6-1B68-4A8E-A601-7C6BD66B3D24}" destId="{355234FB-99D9-4376-BFA4-14F6B56AAC39}" srcOrd="0" destOrd="0" presId="urn:microsoft.com/office/officeart/2005/8/layout/vList5"/>
    <dgm:cxn modelId="{7BD93D23-4CE6-43AD-92B2-478F1526403F}" srcId="{187F379F-B401-4593-84AD-59B22BFB4B60}" destId="{A8FE9FD5-B003-4BCE-ABC4-85BA0938AB37}" srcOrd="1" destOrd="0" parTransId="{5E45C067-FD23-4609-9B26-ABDA69855292}" sibTransId="{CE16B890-13A0-4B3F-B56E-8FC8D6653D9E}"/>
    <dgm:cxn modelId="{E53E972D-4EEE-4707-9809-19D6FE875507}" type="presOf" srcId="{187F379F-B401-4593-84AD-59B22BFB4B60}" destId="{51C1698C-EFD8-4FC4-858C-51EDA19E5257}" srcOrd="0" destOrd="0" presId="urn:microsoft.com/office/officeart/2005/8/layout/vList5"/>
    <dgm:cxn modelId="{900B3144-528B-46A6-9D75-8B4116ADA335}" type="presOf" srcId="{BE6858F1-F418-430D-996A-96638449A5CC}" destId="{355234FB-99D9-4376-BFA4-14F6B56AAC39}" srcOrd="0" destOrd="3" presId="urn:microsoft.com/office/officeart/2005/8/layout/vList5"/>
    <dgm:cxn modelId="{4360A74E-54E0-4855-926A-E21D3CECECCA}" type="presOf" srcId="{557821CC-5CAB-4D37-9ECA-8DACFBA1588B}" destId="{355234FB-99D9-4376-BFA4-14F6B56AAC39}" srcOrd="0" destOrd="2" presId="urn:microsoft.com/office/officeart/2005/8/layout/vList5"/>
    <dgm:cxn modelId="{1928BB50-9194-40FF-A415-FE7A1C159A55}" type="presOf" srcId="{A8FE9FD5-B003-4BCE-ABC4-85BA0938AB37}" destId="{355234FB-99D9-4376-BFA4-14F6B56AAC39}" srcOrd="0" destOrd="1" presId="urn:microsoft.com/office/officeart/2005/8/layout/vList5"/>
    <dgm:cxn modelId="{DD423D5E-6E61-4B97-A080-4565530CF177}" srcId="{021DDB2F-6862-47DE-93A2-27AEB00A2588}" destId="{C0186094-2C28-4C02-A7D9-714AE3B082C5}" srcOrd="1" destOrd="0" parTransId="{09ADC3AD-A660-43D1-A315-A11836F310AC}" sibTransId="{539A7E5B-06A5-42D6-9847-39FB7F685091}"/>
    <dgm:cxn modelId="{95571C66-B000-4CA0-A7C7-F1E18F070724}" srcId="{021DDB2F-6862-47DE-93A2-27AEB00A2588}" destId="{3724E309-21B5-42BE-B72E-E29E57F4C2FC}" srcOrd="3" destOrd="0" parTransId="{DF309FB9-4A93-472D-9F9F-2234CB10AE26}" sibTransId="{31E2A50D-3F32-422C-900C-657BC8A7B4BE}"/>
    <dgm:cxn modelId="{BC75C87A-2437-4CBB-A937-EB3C9D6CCEC7}" type="presOf" srcId="{18B41B1D-447C-45DB-87DF-65683F91EDB5}" destId="{E9900F28-3273-4080-96B2-2915D4753E8F}" srcOrd="0" destOrd="2" presId="urn:microsoft.com/office/officeart/2005/8/layout/vList5"/>
    <dgm:cxn modelId="{8210319C-54C8-4A4C-92F1-F6C6014D92D3}" srcId="{187F379F-B401-4593-84AD-59B22BFB4B60}" destId="{ABE5C9D6-1B68-4A8E-A601-7C6BD66B3D24}" srcOrd="0" destOrd="0" parTransId="{50EAB1FD-F580-4B41-BC94-4521D59852E0}" sibTransId="{15B82689-7832-4D06-8933-5535DE7364B2}"/>
    <dgm:cxn modelId="{830AAE9E-EF44-4B1F-843B-354D7C3EEE42}" type="presOf" srcId="{3724E309-21B5-42BE-B72E-E29E57F4C2FC}" destId="{E9900F28-3273-4080-96B2-2915D4753E8F}" srcOrd="0" destOrd="3" presId="urn:microsoft.com/office/officeart/2005/8/layout/vList5"/>
    <dgm:cxn modelId="{C9F285A1-4789-444D-A069-D4FA1561E41E}" srcId="{021DDB2F-6862-47DE-93A2-27AEB00A2588}" destId="{A7488814-068F-4B91-AA11-12AAF6AA0925}" srcOrd="0" destOrd="0" parTransId="{6ED7D988-2BA7-4F06-8484-B10DD0E20B87}" sibTransId="{F1C967A3-4AB1-4814-8101-7FB596A5A79E}"/>
    <dgm:cxn modelId="{E0A543A8-7841-4A2A-BF78-274F2896D114}" srcId="{353B4FF3-43E0-4CF6-A147-479C626BEF29}" destId="{187F379F-B401-4593-84AD-59B22BFB4B60}" srcOrd="1" destOrd="0" parTransId="{FEFA06E3-6B70-4E9E-B53B-AD3AF10CB3C6}" sibTransId="{0714E54D-3E30-462C-A1E0-217F23026C2F}"/>
    <dgm:cxn modelId="{CD65A8C0-DA70-4695-8125-A5C328C53EB0}" type="presOf" srcId="{A7488814-068F-4B91-AA11-12AAF6AA0925}" destId="{E9900F28-3273-4080-96B2-2915D4753E8F}" srcOrd="0" destOrd="0" presId="urn:microsoft.com/office/officeart/2005/8/layout/vList5"/>
    <dgm:cxn modelId="{6C6FD7CC-94D3-46AD-A304-3777791148A4}" type="presOf" srcId="{C0186094-2C28-4C02-A7D9-714AE3B082C5}" destId="{E9900F28-3273-4080-96B2-2915D4753E8F}" srcOrd="0" destOrd="1" presId="urn:microsoft.com/office/officeart/2005/8/layout/vList5"/>
    <dgm:cxn modelId="{1A3AB3DD-43AC-4771-A19C-D362FBB76B3C}" srcId="{187F379F-B401-4593-84AD-59B22BFB4B60}" destId="{BE6858F1-F418-430D-996A-96638449A5CC}" srcOrd="3" destOrd="0" parTransId="{C3DB36FB-9F68-4DD4-A699-9730B54508B5}" sibTransId="{8B27E881-B9F4-4EBF-8DE1-95A2C2D6AB72}"/>
    <dgm:cxn modelId="{7819ACE7-F3D3-403D-9034-80351B5CFA16}" srcId="{021DDB2F-6862-47DE-93A2-27AEB00A2588}" destId="{18B41B1D-447C-45DB-87DF-65683F91EDB5}" srcOrd="2" destOrd="0" parTransId="{80DEBCC8-6A4E-49E1-BB27-6CBCAA0B38A3}" sibTransId="{AC751859-350B-4993-A545-52883EB9B31E}"/>
    <dgm:cxn modelId="{0DF6BFED-49BC-496C-A439-17A9C827D324}" type="presOf" srcId="{021DDB2F-6862-47DE-93A2-27AEB00A2588}" destId="{78B4D9B4-95BA-4BA2-9EA7-F5E9BD772BDF}" srcOrd="0" destOrd="0" presId="urn:microsoft.com/office/officeart/2005/8/layout/vList5"/>
    <dgm:cxn modelId="{637C8BEF-FE90-4052-9475-CFDC2F469115}" srcId="{187F379F-B401-4593-84AD-59B22BFB4B60}" destId="{557821CC-5CAB-4D37-9ECA-8DACFBA1588B}" srcOrd="2" destOrd="0" parTransId="{47F0372D-FC27-4F34-A2A5-A0776E853035}" sibTransId="{05B33314-26E4-4D1F-8A21-710433CA1410}"/>
    <dgm:cxn modelId="{42E5D7F0-456A-4F76-8ACA-DAF14E72116D}" type="presOf" srcId="{353B4FF3-43E0-4CF6-A147-479C626BEF29}" destId="{23C0BB1B-B54A-4AAB-813C-8865DC93AF3F}" srcOrd="0" destOrd="0" presId="urn:microsoft.com/office/officeart/2005/8/layout/vList5"/>
    <dgm:cxn modelId="{F6BBE9F0-2F52-43CD-B683-B49E1FD0E8E4}" srcId="{353B4FF3-43E0-4CF6-A147-479C626BEF29}" destId="{021DDB2F-6862-47DE-93A2-27AEB00A2588}" srcOrd="0" destOrd="0" parTransId="{FBF133AD-5D80-4A3B-9176-2E8258F832B6}" sibTransId="{DFE65D7E-6D4D-40A1-8494-D880BA24BE3E}"/>
    <dgm:cxn modelId="{685229E5-2862-439D-B29F-E220862B96F2}" type="presParOf" srcId="{23C0BB1B-B54A-4AAB-813C-8865DC93AF3F}" destId="{0D612882-7446-42E5-907D-6FF376922D5E}" srcOrd="0" destOrd="0" presId="urn:microsoft.com/office/officeart/2005/8/layout/vList5"/>
    <dgm:cxn modelId="{F5E05F09-DD63-4E86-8F18-11A34FB3F947}" type="presParOf" srcId="{0D612882-7446-42E5-907D-6FF376922D5E}" destId="{78B4D9B4-95BA-4BA2-9EA7-F5E9BD772BDF}" srcOrd="0" destOrd="0" presId="urn:microsoft.com/office/officeart/2005/8/layout/vList5"/>
    <dgm:cxn modelId="{F5531F70-A230-4132-AF71-BB139787C8F2}" type="presParOf" srcId="{0D612882-7446-42E5-907D-6FF376922D5E}" destId="{E9900F28-3273-4080-96B2-2915D4753E8F}" srcOrd="1" destOrd="0" presId="urn:microsoft.com/office/officeart/2005/8/layout/vList5"/>
    <dgm:cxn modelId="{CDABB150-119F-4360-929C-C5B5E715B939}" type="presParOf" srcId="{23C0BB1B-B54A-4AAB-813C-8865DC93AF3F}" destId="{45350BE0-18FC-4E89-80FD-59DD694B8B95}" srcOrd="1" destOrd="0" presId="urn:microsoft.com/office/officeart/2005/8/layout/vList5"/>
    <dgm:cxn modelId="{69E7DA3C-5997-4CFF-9D99-1A1DB08BC2F7}" type="presParOf" srcId="{23C0BB1B-B54A-4AAB-813C-8865DC93AF3F}" destId="{FD4F6E0C-C4AC-427C-AB57-DF9AA56B3B88}" srcOrd="2" destOrd="0" presId="urn:microsoft.com/office/officeart/2005/8/layout/vList5"/>
    <dgm:cxn modelId="{56DBB443-1B16-4041-9D84-1D9B92190CDA}" type="presParOf" srcId="{FD4F6E0C-C4AC-427C-AB57-DF9AA56B3B88}" destId="{51C1698C-EFD8-4FC4-858C-51EDA19E5257}" srcOrd="0" destOrd="0" presId="urn:microsoft.com/office/officeart/2005/8/layout/vList5"/>
    <dgm:cxn modelId="{502D7D49-43A5-410A-A84F-0A7914B4E4DB}" type="presParOf" srcId="{FD4F6E0C-C4AC-427C-AB57-DF9AA56B3B88}" destId="{355234FB-99D9-4376-BFA4-14F6B56AAC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A43F95-CB42-4BAF-A9B6-C2BDB674229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ABDF11-8524-4D3B-8A8D-FBEF7E8073AF}">
      <dgm:prSet custT="1"/>
      <dgm:spPr/>
      <dgm:t>
        <a:bodyPr/>
        <a:lstStyle/>
        <a:p>
          <a:pPr rtl="0"/>
          <a:r>
            <a:rPr lang="en-US" sz="1400" dirty="0">
              <a:latin typeface="+mj-lt"/>
            </a:rPr>
            <a:t>Step1: What and why?</a:t>
          </a:r>
        </a:p>
      </dgm:t>
    </dgm:pt>
    <dgm:pt modelId="{6FFB7D3F-4B2D-4437-A062-6FB1E0E72923}" type="parTrans" cxnId="{E5342D20-440F-4A19-AE0B-BA1CBA77F135}">
      <dgm:prSet/>
      <dgm:spPr/>
      <dgm:t>
        <a:bodyPr/>
        <a:lstStyle/>
        <a:p>
          <a:endParaRPr lang="en-US"/>
        </a:p>
      </dgm:t>
    </dgm:pt>
    <dgm:pt modelId="{7946BF14-31D4-4B31-8260-608CBDD28033}" type="sibTrans" cxnId="{E5342D20-440F-4A19-AE0B-BA1CBA77F135}">
      <dgm:prSet/>
      <dgm:spPr/>
      <dgm:t>
        <a:bodyPr/>
        <a:lstStyle/>
        <a:p>
          <a:endParaRPr lang="en-US"/>
        </a:p>
      </dgm:t>
    </dgm:pt>
    <dgm:pt modelId="{E957D554-8674-4277-8A85-1248A9520FAF}">
      <dgm:prSet/>
      <dgm:spPr/>
      <dgm:t>
        <a:bodyPr/>
        <a:lstStyle/>
        <a:p>
          <a:pPr rtl="0"/>
          <a:r>
            <a:rPr lang="en-US" dirty="0">
              <a:latin typeface="+mj-lt"/>
            </a:rPr>
            <a:t>What is objective of your communication?</a:t>
          </a:r>
        </a:p>
      </dgm:t>
    </dgm:pt>
    <dgm:pt modelId="{38B6418E-B01A-4FBA-917B-258E39FF083A}" type="parTrans" cxnId="{F97AEB5D-9CFB-4323-9B72-897DD46EE45A}">
      <dgm:prSet/>
      <dgm:spPr/>
      <dgm:t>
        <a:bodyPr/>
        <a:lstStyle/>
        <a:p>
          <a:endParaRPr lang="en-US"/>
        </a:p>
      </dgm:t>
    </dgm:pt>
    <dgm:pt modelId="{AE1FBED8-C5D0-4607-9B12-6C210EBA08D2}" type="sibTrans" cxnId="{F97AEB5D-9CFB-4323-9B72-897DD46EE45A}">
      <dgm:prSet/>
      <dgm:spPr/>
      <dgm:t>
        <a:bodyPr/>
        <a:lstStyle/>
        <a:p>
          <a:endParaRPr lang="en-US"/>
        </a:p>
      </dgm:t>
    </dgm:pt>
    <dgm:pt modelId="{1B97F3D2-4401-49AF-808B-4191F573A78F}">
      <dgm:prSet/>
      <dgm:spPr/>
      <dgm:t>
        <a:bodyPr/>
        <a:lstStyle/>
        <a:p>
          <a:pPr rtl="0"/>
          <a:r>
            <a:rPr lang="en-US" dirty="0">
              <a:latin typeface="+mj-lt"/>
            </a:rPr>
            <a:t>Why you have to communicate the message? </a:t>
          </a:r>
        </a:p>
      </dgm:t>
    </dgm:pt>
    <dgm:pt modelId="{9C154CB6-D8AF-4E81-A431-5B3AF58DD32F}" type="parTrans" cxnId="{3C4EEEAF-2EB4-4B49-89AC-949F7FBBDAD0}">
      <dgm:prSet/>
      <dgm:spPr/>
      <dgm:t>
        <a:bodyPr/>
        <a:lstStyle/>
        <a:p>
          <a:endParaRPr lang="en-US"/>
        </a:p>
      </dgm:t>
    </dgm:pt>
    <dgm:pt modelId="{F751C51D-FC44-4833-9F07-BB33C706F7A5}" type="sibTrans" cxnId="{3C4EEEAF-2EB4-4B49-89AC-949F7FBBDAD0}">
      <dgm:prSet/>
      <dgm:spPr/>
      <dgm:t>
        <a:bodyPr/>
        <a:lstStyle/>
        <a:p>
          <a:endParaRPr lang="en-US"/>
        </a:p>
      </dgm:t>
    </dgm:pt>
    <dgm:pt modelId="{C1075E3C-DC4C-402C-8523-9FC90A06F8C5}">
      <dgm:prSet/>
      <dgm:spPr/>
      <dgm:t>
        <a:bodyPr/>
        <a:lstStyle/>
        <a:p>
          <a:pPr rtl="0"/>
          <a:r>
            <a:rPr lang="en-US" dirty="0">
              <a:latin typeface="+mj-lt"/>
            </a:rPr>
            <a:t>Aiming to give information, persuade, request and inform</a:t>
          </a:r>
        </a:p>
      </dgm:t>
    </dgm:pt>
    <dgm:pt modelId="{4ACAA92D-6AF7-49FF-86B7-585445291812}" type="parTrans" cxnId="{4432F931-E197-4F05-9314-6D2AB111E01E}">
      <dgm:prSet/>
      <dgm:spPr/>
      <dgm:t>
        <a:bodyPr/>
        <a:lstStyle/>
        <a:p>
          <a:endParaRPr lang="en-US"/>
        </a:p>
      </dgm:t>
    </dgm:pt>
    <dgm:pt modelId="{B59DEE19-899E-43A9-99FD-94CF9D814576}" type="sibTrans" cxnId="{4432F931-E197-4F05-9314-6D2AB111E01E}">
      <dgm:prSet/>
      <dgm:spPr/>
      <dgm:t>
        <a:bodyPr/>
        <a:lstStyle/>
        <a:p>
          <a:endParaRPr lang="en-US"/>
        </a:p>
      </dgm:t>
    </dgm:pt>
    <dgm:pt modelId="{51586506-C693-4088-8234-520714421450}">
      <dgm:prSet/>
      <dgm:spPr/>
      <dgm:t>
        <a:bodyPr/>
        <a:lstStyle/>
        <a:p>
          <a:pPr rtl="0"/>
          <a:r>
            <a:rPr lang="en-US" dirty="0">
              <a:latin typeface="+mj-lt"/>
            </a:rPr>
            <a:t>Step2: Select Channel</a:t>
          </a:r>
        </a:p>
      </dgm:t>
    </dgm:pt>
    <dgm:pt modelId="{F3857581-E274-48D5-8BE4-2B65B206463D}" type="parTrans" cxnId="{4D77F6E7-1928-4AE4-8C47-8B5D768A6D4E}">
      <dgm:prSet/>
      <dgm:spPr/>
      <dgm:t>
        <a:bodyPr/>
        <a:lstStyle/>
        <a:p>
          <a:endParaRPr lang="en-US"/>
        </a:p>
      </dgm:t>
    </dgm:pt>
    <dgm:pt modelId="{9475CCFC-1383-4E73-9292-D49460BE87CE}" type="sibTrans" cxnId="{4D77F6E7-1928-4AE4-8C47-8B5D768A6D4E}">
      <dgm:prSet/>
      <dgm:spPr/>
      <dgm:t>
        <a:bodyPr/>
        <a:lstStyle/>
        <a:p>
          <a:endParaRPr lang="en-US"/>
        </a:p>
      </dgm:t>
    </dgm:pt>
    <dgm:pt modelId="{20928014-52BD-4271-A586-9D83C6116C71}">
      <dgm:prSet/>
      <dgm:spPr/>
      <dgm:t>
        <a:bodyPr/>
        <a:lstStyle/>
        <a:p>
          <a:pPr rtl="0"/>
          <a:r>
            <a:rPr lang="en-US" dirty="0">
              <a:latin typeface="+mj-lt"/>
            </a:rPr>
            <a:t>Choose appropriate channel</a:t>
          </a:r>
        </a:p>
      </dgm:t>
    </dgm:pt>
    <dgm:pt modelId="{1436A45B-485F-4720-AEAC-F7E53CA3AEE6}" type="parTrans" cxnId="{4EFDE472-F3A6-46A9-8041-9B53978D9638}">
      <dgm:prSet/>
      <dgm:spPr/>
      <dgm:t>
        <a:bodyPr/>
        <a:lstStyle/>
        <a:p>
          <a:endParaRPr lang="en-US"/>
        </a:p>
      </dgm:t>
    </dgm:pt>
    <dgm:pt modelId="{BBB9CD47-8D21-4744-A07C-E7592C19E75E}" type="sibTrans" cxnId="{4EFDE472-F3A6-46A9-8041-9B53978D9638}">
      <dgm:prSet/>
      <dgm:spPr/>
      <dgm:t>
        <a:bodyPr/>
        <a:lstStyle/>
        <a:p>
          <a:endParaRPr lang="en-US"/>
        </a:p>
      </dgm:t>
    </dgm:pt>
    <dgm:pt modelId="{19F922F6-4A4F-4EDF-B156-8CA477E1E0F7}">
      <dgm:prSet/>
      <dgm:spPr/>
      <dgm:t>
        <a:bodyPr/>
        <a:lstStyle/>
        <a:p>
          <a:pPr rtl="0"/>
          <a:r>
            <a:rPr lang="en-US">
              <a:latin typeface="+mj-lt"/>
            </a:rPr>
            <a:t>Consider relationship between the sender and recipient</a:t>
          </a:r>
        </a:p>
      </dgm:t>
    </dgm:pt>
    <dgm:pt modelId="{B17CA402-F8D2-46C8-9B01-CF8EE4E122CA}" type="parTrans" cxnId="{D228F030-1BB7-4537-B340-0E8244309EBB}">
      <dgm:prSet/>
      <dgm:spPr/>
      <dgm:t>
        <a:bodyPr/>
        <a:lstStyle/>
        <a:p>
          <a:endParaRPr lang="en-US"/>
        </a:p>
      </dgm:t>
    </dgm:pt>
    <dgm:pt modelId="{0A539FEE-A07E-49BA-9B62-7D5C26D9D32C}" type="sibTrans" cxnId="{D228F030-1BB7-4537-B340-0E8244309EBB}">
      <dgm:prSet/>
      <dgm:spPr/>
      <dgm:t>
        <a:bodyPr/>
        <a:lstStyle/>
        <a:p>
          <a:endParaRPr lang="en-US"/>
        </a:p>
      </dgm:t>
    </dgm:pt>
    <dgm:pt modelId="{6C80B1F9-B63F-40A5-9542-75CB54C70F97}">
      <dgm:prSet/>
      <dgm:spPr/>
      <dgm:t>
        <a:bodyPr/>
        <a:lstStyle/>
        <a:p>
          <a:pPr rtl="0"/>
          <a:r>
            <a:rPr lang="en-US">
              <a:latin typeface="+mj-lt"/>
            </a:rPr>
            <a:t>Consider background knowledge, culture and experience</a:t>
          </a:r>
        </a:p>
      </dgm:t>
    </dgm:pt>
    <dgm:pt modelId="{11E3799A-E4E1-4881-84E9-015FAD0C1883}" type="parTrans" cxnId="{AB3C8F2A-57E2-4398-8775-D23DD7FA5A9F}">
      <dgm:prSet/>
      <dgm:spPr/>
      <dgm:t>
        <a:bodyPr/>
        <a:lstStyle/>
        <a:p>
          <a:endParaRPr lang="en-US"/>
        </a:p>
      </dgm:t>
    </dgm:pt>
    <dgm:pt modelId="{D58F9553-B23D-4822-B58E-BB01A00DAF3D}" type="sibTrans" cxnId="{AB3C8F2A-57E2-4398-8775-D23DD7FA5A9F}">
      <dgm:prSet/>
      <dgm:spPr/>
      <dgm:t>
        <a:bodyPr/>
        <a:lstStyle/>
        <a:p>
          <a:endParaRPr lang="en-US"/>
        </a:p>
      </dgm:t>
    </dgm:pt>
    <dgm:pt modelId="{684ADC08-8EF9-4BA1-B0AD-ACEE49166F74}">
      <dgm:prSet custT="1"/>
      <dgm:spPr/>
      <dgm:t>
        <a:bodyPr/>
        <a:lstStyle/>
        <a:p>
          <a:pPr rtl="0"/>
          <a:r>
            <a:rPr lang="en-US" sz="1400" dirty="0">
              <a:latin typeface="+mj-lt"/>
            </a:rPr>
            <a:t>Step3: Select encoding technique </a:t>
          </a:r>
        </a:p>
      </dgm:t>
    </dgm:pt>
    <dgm:pt modelId="{1A596C49-B569-4766-9C7A-229CAE1278C1}" type="parTrans" cxnId="{E3B77D1F-3341-4544-B309-CBF7FFFEC099}">
      <dgm:prSet/>
      <dgm:spPr/>
      <dgm:t>
        <a:bodyPr/>
        <a:lstStyle/>
        <a:p>
          <a:endParaRPr lang="en-US"/>
        </a:p>
      </dgm:t>
    </dgm:pt>
    <dgm:pt modelId="{05214F67-4BF8-4307-ABBB-A0E1CA892C32}" type="sibTrans" cxnId="{E3B77D1F-3341-4544-B309-CBF7FFFEC099}">
      <dgm:prSet/>
      <dgm:spPr/>
      <dgm:t>
        <a:bodyPr/>
        <a:lstStyle/>
        <a:p>
          <a:endParaRPr lang="en-US"/>
        </a:p>
      </dgm:t>
    </dgm:pt>
    <dgm:pt modelId="{F6B7981B-DFAF-45ED-99AE-85EE6CFAE1AE}">
      <dgm:prSet/>
      <dgm:spPr/>
      <dgm:t>
        <a:bodyPr/>
        <a:lstStyle/>
        <a:p>
          <a:pPr rtl="0"/>
          <a:r>
            <a:rPr lang="en-US">
              <a:latin typeface="+mj-lt"/>
            </a:rPr>
            <a:t>Choose the Manner e.g. language, angry and soft voice, harsh tone or courteous tone</a:t>
          </a:r>
        </a:p>
      </dgm:t>
    </dgm:pt>
    <dgm:pt modelId="{0C52AB44-584A-426C-B117-C929B6D085D6}" type="parTrans" cxnId="{E0CB05EB-2D12-479F-B439-91C4B2C6BF24}">
      <dgm:prSet/>
      <dgm:spPr/>
      <dgm:t>
        <a:bodyPr/>
        <a:lstStyle/>
        <a:p>
          <a:endParaRPr lang="en-US"/>
        </a:p>
      </dgm:t>
    </dgm:pt>
    <dgm:pt modelId="{A64E97F2-A58A-42AB-AD01-784996BC1326}" type="sibTrans" cxnId="{E0CB05EB-2D12-479F-B439-91C4B2C6BF24}">
      <dgm:prSet/>
      <dgm:spPr/>
      <dgm:t>
        <a:bodyPr/>
        <a:lstStyle/>
        <a:p>
          <a:endParaRPr lang="en-US"/>
        </a:p>
      </dgm:t>
    </dgm:pt>
    <dgm:pt modelId="{CCB882F1-E813-45F2-AD5A-B0CDAC77284E}">
      <dgm:prSet/>
      <dgm:spPr/>
      <dgm:t>
        <a:bodyPr/>
        <a:lstStyle/>
        <a:p>
          <a:pPr rtl="0"/>
          <a:r>
            <a:rPr lang="en-US" dirty="0">
              <a:latin typeface="+mj-lt"/>
            </a:rPr>
            <a:t>Why communication is happening e.g. is it urgent, dangerous, emotive, informative</a:t>
          </a:r>
        </a:p>
      </dgm:t>
    </dgm:pt>
    <dgm:pt modelId="{DEC851FA-E4A4-4E6C-B8F3-F69A20F50475}" type="parTrans" cxnId="{891AF3DF-BC21-4C5A-80FE-FF984C61335D}">
      <dgm:prSet/>
      <dgm:spPr/>
      <dgm:t>
        <a:bodyPr/>
        <a:lstStyle/>
        <a:p>
          <a:endParaRPr lang="en-US"/>
        </a:p>
      </dgm:t>
    </dgm:pt>
    <dgm:pt modelId="{FF2613BA-CC7D-4C74-A02B-23D870B7041A}" type="sibTrans" cxnId="{891AF3DF-BC21-4C5A-80FE-FF984C61335D}">
      <dgm:prSet/>
      <dgm:spPr/>
      <dgm:t>
        <a:bodyPr/>
        <a:lstStyle/>
        <a:p>
          <a:endParaRPr lang="en-US"/>
        </a:p>
      </dgm:t>
    </dgm:pt>
    <dgm:pt modelId="{15F14B40-AFF8-4345-8FEE-8E042427A5EE}" type="pres">
      <dgm:prSet presAssocID="{B3A43F95-CB42-4BAF-A9B6-C2BDB6742296}" presName="linearFlow" presStyleCnt="0">
        <dgm:presLayoutVars>
          <dgm:dir/>
          <dgm:animLvl val="lvl"/>
          <dgm:resizeHandles val="exact"/>
        </dgm:presLayoutVars>
      </dgm:prSet>
      <dgm:spPr/>
    </dgm:pt>
    <dgm:pt modelId="{1605AD81-1A57-4484-8B86-49AA2CA2211D}" type="pres">
      <dgm:prSet presAssocID="{47ABDF11-8524-4D3B-8A8D-FBEF7E8073AF}" presName="composite" presStyleCnt="0"/>
      <dgm:spPr/>
    </dgm:pt>
    <dgm:pt modelId="{1E8DDBBA-5AFF-4EFA-ACAA-B24BF68B8D9A}" type="pres">
      <dgm:prSet presAssocID="{47ABDF11-8524-4D3B-8A8D-FBEF7E8073A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DDD5331-37BC-4ADA-8C07-6DD5366AD343}" type="pres">
      <dgm:prSet presAssocID="{47ABDF11-8524-4D3B-8A8D-FBEF7E8073AF}" presName="descendantText" presStyleLbl="alignAcc1" presStyleIdx="0" presStyleCnt="3">
        <dgm:presLayoutVars>
          <dgm:bulletEnabled val="1"/>
        </dgm:presLayoutVars>
      </dgm:prSet>
      <dgm:spPr/>
    </dgm:pt>
    <dgm:pt modelId="{1D202148-77FE-4DCB-911D-545B9A23444A}" type="pres">
      <dgm:prSet presAssocID="{7946BF14-31D4-4B31-8260-608CBDD28033}" presName="sp" presStyleCnt="0"/>
      <dgm:spPr/>
    </dgm:pt>
    <dgm:pt modelId="{9A848AC9-283C-4F60-97F5-8B671F2A11F6}" type="pres">
      <dgm:prSet presAssocID="{51586506-C693-4088-8234-520714421450}" presName="composite" presStyleCnt="0"/>
      <dgm:spPr/>
    </dgm:pt>
    <dgm:pt modelId="{A87766CA-0560-4066-B656-ADA3AF5E2D32}" type="pres">
      <dgm:prSet presAssocID="{51586506-C693-4088-8234-52071442145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4C420F2-41ED-4B1D-98BA-6B58BD499EC6}" type="pres">
      <dgm:prSet presAssocID="{51586506-C693-4088-8234-520714421450}" presName="descendantText" presStyleLbl="alignAcc1" presStyleIdx="1" presStyleCnt="3">
        <dgm:presLayoutVars>
          <dgm:bulletEnabled val="1"/>
        </dgm:presLayoutVars>
      </dgm:prSet>
      <dgm:spPr/>
    </dgm:pt>
    <dgm:pt modelId="{057FB4B1-3223-4D01-921A-3E5BEA78499D}" type="pres">
      <dgm:prSet presAssocID="{9475CCFC-1383-4E73-9292-D49460BE87CE}" presName="sp" presStyleCnt="0"/>
      <dgm:spPr/>
    </dgm:pt>
    <dgm:pt modelId="{834869D0-7920-4124-BD63-C08ED433D592}" type="pres">
      <dgm:prSet presAssocID="{684ADC08-8EF9-4BA1-B0AD-ACEE49166F74}" presName="composite" presStyleCnt="0"/>
      <dgm:spPr/>
    </dgm:pt>
    <dgm:pt modelId="{52A18E96-0868-41DB-B9B9-0B7B9A0B8F04}" type="pres">
      <dgm:prSet presAssocID="{684ADC08-8EF9-4BA1-B0AD-ACEE49166F7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81C5DD4-2A45-44D0-91FD-CD13AC14CA24}" type="pres">
      <dgm:prSet presAssocID="{684ADC08-8EF9-4BA1-B0AD-ACEE49166F7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3B77D1F-3341-4544-B309-CBF7FFFEC099}" srcId="{B3A43F95-CB42-4BAF-A9B6-C2BDB6742296}" destId="{684ADC08-8EF9-4BA1-B0AD-ACEE49166F74}" srcOrd="2" destOrd="0" parTransId="{1A596C49-B569-4766-9C7A-229CAE1278C1}" sibTransId="{05214F67-4BF8-4307-ABBB-A0E1CA892C32}"/>
    <dgm:cxn modelId="{E5342D20-440F-4A19-AE0B-BA1CBA77F135}" srcId="{B3A43F95-CB42-4BAF-A9B6-C2BDB6742296}" destId="{47ABDF11-8524-4D3B-8A8D-FBEF7E8073AF}" srcOrd="0" destOrd="0" parTransId="{6FFB7D3F-4B2D-4437-A062-6FB1E0E72923}" sibTransId="{7946BF14-31D4-4B31-8260-608CBDD28033}"/>
    <dgm:cxn modelId="{B5622723-F0C6-4355-9098-1514912C8ACA}" type="presOf" srcId="{C1075E3C-DC4C-402C-8523-9FC90A06F8C5}" destId="{1DDD5331-37BC-4ADA-8C07-6DD5366AD343}" srcOrd="0" destOrd="2" presId="urn:microsoft.com/office/officeart/2005/8/layout/chevron2"/>
    <dgm:cxn modelId="{11AB2923-DF79-4D35-9280-4D1A97E0C228}" type="presOf" srcId="{CCB882F1-E813-45F2-AD5A-B0CDAC77284E}" destId="{981C5DD4-2A45-44D0-91FD-CD13AC14CA24}" srcOrd="0" destOrd="1" presId="urn:microsoft.com/office/officeart/2005/8/layout/chevron2"/>
    <dgm:cxn modelId="{AB3C8F2A-57E2-4398-8775-D23DD7FA5A9F}" srcId="{51586506-C693-4088-8234-520714421450}" destId="{6C80B1F9-B63F-40A5-9542-75CB54C70F97}" srcOrd="2" destOrd="0" parTransId="{11E3799A-E4E1-4881-84E9-015FAD0C1883}" sibTransId="{D58F9553-B23D-4822-B58E-BB01A00DAF3D}"/>
    <dgm:cxn modelId="{D228F030-1BB7-4537-B340-0E8244309EBB}" srcId="{51586506-C693-4088-8234-520714421450}" destId="{19F922F6-4A4F-4EDF-B156-8CA477E1E0F7}" srcOrd="1" destOrd="0" parTransId="{B17CA402-F8D2-46C8-9B01-CF8EE4E122CA}" sibTransId="{0A539FEE-A07E-49BA-9B62-7D5C26D9D32C}"/>
    <dgm:cxn modelId="{4432F931-E197-4F05-9314-6D2AB111E01E}" srcId="{47ABDF11-8524-4D3B-8A8D-FBEF7E8073AF}" destId="{C1075E3C-DC4C-402C-8523-9FC90A06F8C5}" srcOrd="2" destOrd="0" parTransId="{4ACAA92D-6AF7-49FF-86B7-585445291812}" sibTransId="{B59DEE19-899E-43A9-99FD-94CF9D814576}"/>
    <dgm:cxn modelId="{D3E1B24E-B575-4F77-90A3-0ECFC6227AEB}" type="presOf" srcId="{19F922F6-4A4F-4EDF-B156-8CA477E1E0F7}" destId="{54C420F2-41ED-4B1D-98BA-6B58BD499EC6}" srcOrd="0" destOrd="1" presId="urn:microsoft.com/office/officeart/2005/8/layout/chevron2"/>
    <dgm:cxn modelId="{F97AEB5D-9CFB-4323-9B72-897DD46EE45A}" srcId="{47ABDF11-8524-4D3B-8A8D-FBEF7E8073AF}" destId="{E957D554-8674-4277-8A85-1248A9520FAF}" srcOrd="0" destOrd="0" parTransId="{38B6418E-B01A-4FBA-917B-258E39FF083A}" sibTransId="{AE1FBED8-C5D0-4607-9B12-6C210EBA08D2}"/>
    <dgm:cxn modelId="{1E8F1065-F108-4808-B6B3-024415C5F7C0}" type="presOf" srcId="{B3A43F95-CB42-4BAF-A9B6-C2BDB6742296}" destId="{15F14B40-AFF8-4345-8FEE-8E042427A5EE}" srcOrd="0" destOrd="0" presId="urn:microsoft.com/office/officeart/2005/8/layout/chevron2"/>
    <dgm:cxn modelId="{4EFDE472-F3A6-46A9-8041-9B53978D9638}" srcId="{51586506-C693-4088-8234-520714421450}" destId="{20928014-52BD-4271-A586-9D83C6116C71}" srcOrd="0" destOrd="0" parTransId="{1436A45B-485F-4720-AEAC-F7E53CA3AEE6}" sibTransId="{BBB9CD47-8D21-4744-A07C-E7592C19E75E}"/>
    <dgm:cxn modelId="{42856181-2AFF-4498-852D-DCF577404046}" type="presOf" srcId="{1B97F3D2-4401-49AF-808B-4191F573A78F}" destId="{1DDD5331-37BC-4ADA-8C07-6DD5366AD343}" srcOrd="0" destOrd="1" presId="urn:microsoft.com/office/officeart/2005/8/layout/chevron2"/>
    <dgm:cxn modelId="{D01976A3-A78D-4BD6-9E59-0A46E4FD8E63}" type="presOf" srcId="{6C80B1F9-B63F-40A5-9542-75CB54C70F97}" destId="{54C420F2-41ED-4B1D-98BA-6B58BD499EC6}" srcOrd="0" destOrd="2" presId="urn:microsoft.com/office/officeart/2005/8/layout/chevron2"/>
    <dgm:cxn modelId="{C546CBA3-274D-4CD6-B756-2ED0CDF7D027}" type="presOf" srcId="{51586506-C693-4088-8234-520714421450}" destId="{A87766CA-0560-4066-B656-ADA3AF5E2D32}" srcOrd="0" destOrd="0" presId="urn:microsoft.com/office/officeart/2005/8/layout/chevron2"/>
    <dgm:cxn modelId="{C43296A4-26EC-4A1D-BD46-F2F63470E2A9}" type="presOf" srcId="{20928014-52BD-4271-A586-9D83C6116C71}" destId="{54C420F2-41ED-4B1D-98BA-6B58BD499EC6}" srcOrd="0" destOrd="0" presId="urn:microsoft.com/office/officeart/2005/8/layout/chevron2"/>
    <dgm:cxn modelId="{3C4EEEAF-2EB4-4B49-89AC-949F7FBBDAD0}" srcId="{47ABDF11-8524-4D3B-8A8D-FBEF7E8073AF}" destId="{1B97F3D2-4401-49AF-808B-4191F573A78F}" srcOrd="1" destOrd="0" parTransId="{9C154CB6-D8AF-4E81-A431-5B3AF58DD32F}" sibTransId="{F751C51D-FC44-4833-9F07-BB33C706F7A5}"/>
    <dgm:cxn modelId="{50337EB5-07ED-42FD-A6E8-E6DC7904D484}" type="presOf" srcId="{E957D554-8674-4277-8A85-1248A9520FAF}" destId="{1DDD5331-37BC-4ADA-8C07-6DD5366AD343}" srcOrd="0" destOrd="0" presId="urn:microsoft.com/office/officeart/2005/8/layout/chevron2"/>
    <dgm:cxn modelId="{DFA5B0BF-56C8-44BC-91D0-7EA3C12CD397}" type="presOf" srcId="{684ADC08-8EF9-4BA1-B0AD-ACEE49166F74}" destId="{52A18E96-0868-41DB-B9B9-0B7B9A0B8F04}" srcOrd="0" destOrd="0" presId="urn:microsoft.com/office/officeart/2005/8/layout/chevron2"/>
    <dgm:cxn modelId="{967FE6C5-1831-4376-9487-F9E4E94CF8EE}" type="presOf" srcId="{47ABDF11-8524-4D3B-8A8D-FBEF7E8073AF}" destId="{1E8DDBBA-5AFF-4EFA-ACAA-B24BF68B8D9A}" srcOrd="0" destOrd="0" presId="urn:microsoft.com/office/officeart/2005/8/layout/chevron2"/>
    <dgm:cxn modelId="{891AF3DF-BC21-4C5A-80FE-FF984C61335D}" srcId="{684ADC08-8EF9-4BA1-B0AD-ACEE49166F74}" destId="{CCB882F1-E813-45F2-AD5A-B0CDAC77284E}" srcOrd="1" destOrd="0" parTransId="{DEC851FA-E4A4-4E6C-B8F3-F69A20F50475}" sibTransId="{FF2613BA-CC7D-4C74-A02B-23D870B7041A}"/>
    <dgm:cxn modelId="{4D77F6E7-1928-4AE4-8C47-8B5D768A6D4E}" srcId="{B3A43F95-CB42-4BAF-A9B6-C2BDB6742296}" destId="{51586506-C693-4088-8234-520714421450}" srcOrd="1" destOrd="0" parTransId="{F3857581-E274-48D5-8BE4-2B65B206463D}" sibTransId="{9475CCFC-1383-4E73-9292-D49460BE87CE}"/>
    <dgm:cxn modelId="{E0CB05EB-2D12-479F-B439-91C4B2C6BF24}" srcId="{684ADC08-8EF9-4BA1-B0AD-ACEE49166F74}" destId="{F6B7981B-DFAF-45ED-99AE-85EE6CFAE1AE}" srcOrd="0" destOrd="0" parTransId="{0C52AB44-584A-426C-B117-C929B6D085D6}" sibTransId="{A64E97F2-A58A-42AB-AD01-784996BC1326}"/>
    <dgm:cxn modelId="{12CC5BF1-2C16-49DC-A401-EC9EE22D00C2}" type="presOf" srcId="{F6B7981B-DFAF-45ED-99AE-85EE6CFAE1AE}" destId="{981C5DD4-2A45-44D0-91FD-CD13AC14CA24}" srcOrd="0" destOrd="0" presId="urn:microsoft.com/office/officeart/2005/8/layout/chevron2"/>
    <dgm:cxn modelId="{C9F7D58B-8751-41B6-B5F1-050FF512ACA0}" type="presParOf" srcId="{15F14B40-AFF8-4345-8FEE-8E042427A5EE}" destId="{1605AD81-1A57-4484-8B86-49AA2CA2211D}" srcOrd="0" destOrd="0" presId="urn:microsoft.com/office/officeart/2005/8/layout/chevron2"/>
    <dgm:cxn modelId="{DA2E87D4-2ED8-4D4B-A762-888796174CA9}" type="presParOf" srcId="{1605AD81-1A57-4484-8B86-49AA2CA2211D}" destId="{1E8DDBBA-5AFF-4EFA-ACAA-B24BF68B8D9A}" srcOrd="0" destOrd="0" presId="urn:microsoft.com/office/officeart/2005/8/layout/chevron2"/>
    <dgm:cxn modelId="{B26BEF10-AD11-4B74-A401-57ED52247E3B}" type="presParOf" srcId="{1605AD81-1A57-4484-8B86-49AA2CA2211D}" destId="{1DDD5331-37BC-4ADA-8C07-6DD5366AD343}" srcOrd="1" destOrd="0" presId="urn:microsoft.com/office/officeart/2005/8/layout/chevron2"/>
    <dgm:cxn modelId="{5222B240-4B09-4865-BA10-C2474D91E382}" type="presParOf" srcId="{15F14B40-AFF8-4345-8FEE-8E042427A5EE}" destId="{1D202148-77FE-4DCB-911D-545B9A23444A}" srcOrd="1" destOrd="0" presId="urn:microsoft.com/office/officeart/2005/8/layout/chevron2"/>
    <dgm:cxn modelId="{2BE602D9-8224-4D18-9D5E-4471115299AA}" type="presParOf" srcId="{15F14B40-AFF8-4345-8FEE-8E042427A5EE}" destId="{9A848AC9-283C-4F60-97F5-8B671F2A11F6}" srcOrd="2" destOrd="0" presId="urn:microsoft.com/office/officeart/2005/8/layout/chevron2"/>
    <dgm:cxn modelId="{4E7A9D1A-2414-4DF8-AEE7-1FF5CEE9310E}" type="presParOf" srcId="{9A848AC9-283C-4F60-97F5-8B671F2A11F6}" destId="{A87766CA-0560-4066-B656-ADA3AF5E2D32}" srcOrd="0" destOrd="0" presId="urn:microsoft.com/office/officeart/2005/8/layout/chevron2"/>
    <dgm:cxn modelId="{78D1193C-E92D-4F75-840B-9A59B199DCEB}" type="presParOf" srcId="{9A848AC9-283C-4F60-97F5-8B671F2A11F6}" destId="{54C420F2-41ED-4B1D-98BA-6B58BD499EC6}" srcOrd="1" destOrd="0" presId="urn:microsoft.com/office/officeart/2005/8/layout/chevron2"/>
    <dgm:cxn modelId="{60A3DFD1-78A9-4542-9459-01A985A6899C}" type="presParOf" srcId="{15F14B40-AFF8-4345-8FEE-8E042427A5EE}" destId="{057FB4B1-3223-4D01-921A-3E5BEA78499D}" srcOrd="3" destOrd="0" presId="urn:microsoft.com/office/officeart/2005/8/layout/chevron2"/>
    <dgm:cxn modelId="{BCB41878-4624-4F47-A22B-950F44F01122}" type="presParOf" srcId="{15F14B40-AFF8-4345-8FEE-8E042427A5EE}" destId="{834869D0-7920-4124-BD63-C08ED433D592}" srcOrd="4" destOrd="0" presId="urn:microsoft.com/office/officeart/2005/8/layout/chevron2"/>
    <dgm:cxn modelId="{19334625-B3CD-40FA-AE08-1F4FB676A93B}" type="presParOf" srcId="{834869D0-7920-4124-BD63-C08ED433D592}" destId="{52A18E96-0868-41DB-B9B9-0B7B9A0B8F04}" srcOrd="0" destOrd="0" presId="urn:microsoft.com/office/officeart/2005/8/layout/chevron2"/>
    <dgm:cxn modelId="{7D106D89-38A4-4E6F-84B3-9E649CFE973C}" type="presParOf" srcId="{834869D0-7920-4124-BD63-C08ED433D592}" destId="{981C5DD4-2A45-44D0-91FD-CD13AC14CA2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3CB31F-32AB-4921-A8EF-8836B9D005B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95A658-4227-478D-BBB1-7B561F0B7E39}">
      <dgm:prSet/>
      <dgm:spPr/>
      <dgm:t>
        <a:bodyPr/>
        <a:lstStyle/>
        <a:p>
          <a:pPr rtl="0"/>
          <a:r>
            <a:rPr lang="en-US" dirty="0">
              <a:latin typeface="+mj-lt"/>
            </a:rPr>
            <a:t>Step4: Consider Barriers </a:t>
          </a:r>
        </a:p>
      </dgm:t>
    </dgm:pt>
    <dgm:pt modelId="{CE20A941-844D-4A10-8ED0-F91C91D160F5}" type="parTrans" cxnId="{FA3DED6C-F0C7-4484-90FE-4BEDDBB49706}">
      <dgm:prSet/>
      <dgm:spPr/>
      <dgm:t>
        <a:bodyPr/>
        <a:lstStyle/>
        <a:p>
          <a:endParaRPr lang="en-US"/>
        </a:p>
      </dgm:t>
    </dgm:pt>
    <dgm:pt modelId="{A5EA2192-BF31-404D-9197-8312CF79F7FF}" type="sibTrans" cxnId="{FA3DED6C-F0C7-4484-90FE-4BEDDBB49706}">
      <dgm:prSet/>
      <dgm:spPr/>
      <dgm:t>
        <a:bodyPr/>
        <a:lstStyle/>
        <a:p>
          <a:endParaRPr lang="en-US"/>
        </a:p>
      </dgm:t>
    </dgm:pt>
    <dgm:pt modelId="{ADB74D9C-DDB2-46A8-BB24-978D4B8BCFD4}">
      <dgm:prSet/>
      <dgm:spPr/>
      <dgm:t>
        <a:bodyPr/>
        <a:lstStyle/>
        <a:p>
          <a:pPr rtl="0"/>
          <a:r>
            <a:rPr lang="en-US">
              <a:latin typeface="+mj-lt"/>
            </a:rPr>
            <a:t>Consider all possible barriers may influence the recipients </a:t>
          </a:r>
        </a:p>
      </dgm:t>
    </dgm:pt>
    <dgm:pt modelId="{A83C76A4-6E73-4A79-8330-1120873BBC85}" type="parTrans" cxnId="{2585B51A-FB24-4740-9E64-4717B11D1AC1}">
      <dgm:prSet/>
      <dgm:spPr/>
      <dgm:t>
        <a:bodyPr/>
        <a:lstStyle/>
        <a:p>
          <a:endParaRPr lang="en-US"/>
        </a:p>
      </dgm:t>
    </dgm:pt>
    <dgm:pt modelId="{13BFF7DF-41D4-4B8A-BE25-574EFC9B8FC3}" type="sibTrans" cxnId="{2585B51A-FB24-4740-9E64-4717B11D1AC1}">
      <dgm:prSet/>
      <dgm:spPr/>
      <dgm:t>
        <a:bodyPr/>
        <a:lstStyle/>
        <a:p>
          <a:endParaRPr lang="en-US"/>
        </a:p>
      </dgm:t>
    </dgm:pt>
    <dgm:pt modelId="{BEB1A406-F790-408A-B653-58581D758990}">
      <dgm:prSet/>
      <dgm:spPr/>
      <dgm:t>
        <a:bodyPr/>
        <a:lstStyle/>
        <a:p>
          <a:pPr rtl="0"/>
          <a:r>
            <a:rPr lang="en-US">
              <a:latin typeface="+mj-lt"/>
            </a:rPr>
            <a:t>Is communication likely to achieve the desired aims in the given circumstances?</a:t>
          </a:r>
        </a:p>
      </dgm:t>
    </dgm:pt>
    <dgm:pt modelId="{6FA8B028-EB1F-43B0-9289-B7487286805E}" type="parTrans" cxnId="{9F01FD16-23E4-4D57-90E7-FA30CD9CBDB2}">
      <dgm:prSet/>
      <dgm:spPr/>
      <dgm:t>
        <a:bodyPr/>
        <a:lstStyle/>
        <a:p>
          <a:endParaRPr lang="en-US"/>
        </a:p>
      </dgm:t>
    </dgm:pt>
    <dgm:pt modelId="{A9EEEFA1-1F45-49B6-B082-5630FBCF4985}" type="sibTrans" cxnId="{9F01FD16-23E4-4D57-90E7-FA30CD9CBDB2}">
      <dgm:prSet/>
      <dgm:spPr/>
      <dgm:t>
        <a:bodyPr/>
        <a:lstStyle/>
        <a:p>
          <a:endParaRPr lang="en-US"/>
        </a:p>
      </dgm:t>
    </dgm:pt>
    <dgm:pt modelId="{AEFB046E-5193-411C-B6EF-5D9F28B26DF1}">
      <dgm:prSet/>
      <dgm:spPr/>
      <dgm:t>
        <a:bodyPr/>
        <a:lstStyle/>
        <a:p>
          <a:pPr rtl="0"/>
          <a:r>
            <a:rPr lang="en-US">
              <a:latin typeface="+mj-lt"/>
            </a:rPr>
            <a:t>If barrier are likely to interfere with the recipient’s understanding you may need to return to step 1 or 2</a:t>
          </a:r>
        </a:p>
      </dgm:t>
    </dgm:pt>
    <dgm:pt modelId="{21369308-1E68-4A2F-A663-288AB028CE6A}" type="parTrans" cxnId="{3EA27A14-0DF3-4F08-BA25-97564829F401}">
      <dgm:prSet/>
      <dgm:spPr/>
      <dgm:t>
        <a:bodyPr/>
        <a:lstStyle/>
        <a:p>
          <a:endParaRPr lang="en-US"/>
        </a:p>
      </dgm:t>
    </dgm:pt>
    <dgm:pt modelId="{FF9F20E2-5DC8-4EA9-BD33-16FE86EC3F0D}" type="sibTrans" cxnId="{3EA27A14-0DF3-4F08-BA25-97564829F401}">
      <dgm:prSet/>
      <dgm:spPr/>
      <dgm:t>
        <a:bodyPr/>
        <a:lstStyle/>
        <a:p>
          <a:endParaRPr lang="en-US"/>
        </a:p>
      </dgm:t>
    </dgm:pt>
    <dgm:pt modelId="{9D8F70E9-6A7E-4A41-AA86-653F3DF69319}">
      <dgm:prSet/>
      <dgm:spPr/>
      <dgm:t>
        <a:bodyPr/>
        <a:lstStyle/>
        <a:p>
          <a:pPr rtl="0"/>
          <a:r>
            <a:rPr lang="en-US" dirty="0">
              <a:latin typeface="+mj-lt"/>
            </a:rPr>
            <a:t>Step5: Send message</a:t>
          </a:r>
        </a:p>
      </dgm:t>
    </dgm:pt>
    <dgm:pt modelId="{6C56EA84-6E37-4F67-B150-F9F986F74996}" type="parTrans" cxnId="{FF1921A8-091E-47B2-B529-0F40FD560A4F}">
      <dgm:prSet/>
      <dgm:spPr/>
      <dgm:t>
        <a:bodyPr/>
        <a:lstStyle/>
        <a:p>
          <a:endParaRPr lang="en-US"/>
        </a:p>
      </dgm:t>
    </dgm:pt>
    <dgm:pt modelId="{6274C7BF-DF92-4CA7-80E0-4FF6D452FF6B}" type="sibTrans" cxnId="{FF1921A8-091E-47B2-B529-0F40FD560A4F}">
      <dgm:prSet/>
      <dgm:spPr/>
      <dgm:t>
        <a:bodyPr/>
        <a:lstStyle/>
        <a:p>
          <a:endParaRPr lang="en-US"/>
        </a:p>
      </dgm:t>
    </dgm:pt>
    <dgm:pt modelId="{9D3AF75E-2FDE-46D8-B078-96C96CA92B6D}">
      <dgm:prSet/>
      <dgm:spPr/>
      <dgm:t>
        <a:bodyPr/>
        <a:lstStyle/>
        <a:p>
          <a:pPr rtl="0"/>
          <a:r>
            <a:rPr lang="en-US" dirty="0">
              <a:latin typeface="+mj-lt"/>
            </a:rPr>
            <a:t>Having considered all these aspects, you may now send your message</a:t>
          </a:r>
        </a:p>
      </dgm:t>
    </dgm:pt>
    <dgm:pt modelId="{98E2D76E-FC0A-4F65-BAB3-980BE8CB9A00}" type="parTrans" cxnId="{5CA2418B-5481-40D7-AA51-A32B8C58FACC}">
      <dgm:prSet/>
      <dgm:spPr/>
      <dgm:t>
        <a:bodyPr/>
        <a:lstStyle/>
        <a:p>
          <a:endParaRPr lang="en-US"/>
        </a:p>
      </dgm:t>
    </dgm:pt>
    <dgm:pt modelId="{B35EE294-F9C6-4348-8E8F-558F6D428B37}" type="sibTrans" cxnId="{5CA2418B-5481-40D7-AA51-A32B8C58FACC}">
      <dgm:prSet/>
      <dgm:spPr/>
      <dgm:t>
        <a:bodyPr/>
        <a:lstStyle/>
        <a:p>
          <a:endParaRPr lang="en-US"/>
        </a:p>
      </dgm:t>
    </dgm:pt>
    <dgm:pt modelId="{CB0FB912-C484-47B4-B3BA-A36672EB1ACB}">
      <dgm:prSet/>
      <dgm:spPr/>
      <dgm:t>
        <a:bodyPr/>
        <a:lstStyle/>
        <a:p>
          <a:pPr rtl="0"/>
          <a:r>
            <a:rPr lang="en-US" dirty="0">
              <a:latin typeface="+mj-lt"/>
            </a:rPr>
            <a:t>Step6: Check for understanding </a:t>
          </a:r>
        </a:p>
      </dgm:t>
    </dgm:pt>
    <dgm:pt modelId="{FAF5D8D7-28C7-4805-A0EF-FEA0A88DB51D}" type="parTrans" cxnId="{97D57048-8632-4BD7-8AB9-22A4C2E031DE}">
      <dgm:prSet/>
      <dgm:spPr/>
      <dgm:t>
        <a:bodyPr/>
        <a:lstStyle/>
        <a:p>
          <a:endParaRPr lang="en-US"/>
        </a:p>
      </dgm:t>
    </dgm:pt>
    <dgm:pt modelId="{0D791D94-CEA8-4641-B1A9-683F0F0712FC}" type="sibTrans" cxnId="{97D57048-8632-4BD7-8AB9-22A4C2E031DE}">
      <dgm:prSet/>
      <dgm:spPr/>
      <dgm:t>
        <a:bodyPr/>
        <a:lstStyle/>
        <a:p>
          <a:endParaRPr lang="en-US"/>
        </a:p>
      </dgm:t>
    </dgm:pt>
    <dgm:pt modelId="{DCD5FDB1-0F4C-45C9-9531-ABD9B06F6CE6}">
      <dgm:prSet/>
      <dgm:spPr/>
      <dgm:t>
        <a:bodyPr/>
        <a:lstStyle/>
        <a:p>
          <a:pPr rtl="0"/>
          <a:r>
            <a:rPr lang="en-US">
              <a:latin typeface="+mj-lt"/>
            </a:rPr>
            <a:t>After sending the message, it is important to check whether  the recipient has understood the message as you intended </a:t>
          </a:r>
        </a:p>
      </dgm:t>
    </dgm:pt>
    <dgm:pt modelId="{0B29E395-995A-450A-BEE1-EFC5F2320B53}" type="parTrans" cxnId="{8E4B60EA-FAD6-4BFD-9D74-155E70FB39C5}">
      <dgm:prSet/>
      <dgm:spPr/>
      <dgm:t>
        <a:bodyPr/>
        <a:lstStyle/>
        <a:p>
          <a:endParaRPr lang="en-US"/>
        </a:p>
      </dgm:t>
    </dgm:pt>
    <dgm:pt modelId="{3BAC3A7E-BFA9-4977-BB63-45B36097AE93}" type="sibTrans" cxnId="{8E4B60EA-FAD6-4BFD-9D74-155E70FB39C5}">
      <dgm:prSet/>
      <dgm:spPr/>
      <dgm:t>
        <a:bodyPr/>
        <a:lstStyle/>
        <a:p>
          <a:endParaRPr lang="en-US"/>
        </a:p>
      </dgm:t>
    </dgm:pt>
    <dgm:pt modelId="{DF187161-F2AC-4F68-9243-BC360E9409BF}" type="pres">
      <dgm:prSet presAssocID="{B03CB31F-32AB-4921-A8EF-8836B9D005BB}" presName="linearFlow" presStyleCnt="0">
        <dgm:presLayoutVars>
          <dgm:dir/>
          <dgm:animLvl val="lvl"/>
          <dgm:resizeHandles val="exact"/>
        </dgm:presLayoutVars>
      </dgm:prSet>
      <dgm:spPr/>
    </dgm:pt>
    <dgm:pt modelId="{3B5B8591-F69C-4469-B077-B70D23F40B34}" type="pres">
      <dgm:prSet presAssocID="{2495A658-4227-478D-BBB1-7B561F0B7E39}" presName="composite" presStyleCnt="0"/>
      <dgm:spPr/>
    </dgm:pt>
    <dgm:pt modelId="{F2943758-2999-4FD9-8A2D-D70E84D534CB}" type="pres">
      <dgm:prSet presAssocID="{2495A658-4227-478D-BBB1-7B561F0B7E3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AEB7F37-10B7-435D-86F8-FAF9298CF121}" type="pres">
      <dgm:prSet presAssocID="{2495A658-4227-478D-BBB1-7B561F0B7E39}" presName="descendantText" presStyleLbl="alignAcc1" presStyleIdx="0" presStyleCnt="3">
        <dgm:presLayoutVars>
          <dgm:bulletEnabled val="1"/>
        </dgm:presLayoutVars>
      </dgm:prSet>
      <dgm:spPr/>
    </dgm:pt>
    <dgm:pt modelId="{F6F123BB-DFF0-4D55-A8DA-E85C07CF49FB}" type="pres">
      <dgm:prSet presAssocID="{A5EA2192-BF31-404D-9197-8312CF79F7FF}" presName="sp" presStyleCnt="0"/>
      <dgm:spPr/>
    </dgm:pt>
    <dgm:pt modelId="{F27A0E62-5CBD-425B-825F-3B4F4C12A819}" type="pres">
      <dgm:prSet presAssocID="{9D8F70E9-6A7E-4A41-AA86-653F3DF69319}" presName="composite" presStyleCnt="0"/>
      <dgm:spPr/>
    </dgm:pt>
    <dgm:pt modelId="{A598B63D-1309-4283-B323-D580D2223062}" type="pres">
      <dgm:prSet presAssocID="{9D8F70E9-6A7E-4A41-AA86-653F3DF6931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D665318-7576-4DF5-9840-16B67E0944E5}" type="pres">
      <dgm:prSet presAssocID="{9D8F70E9-6A7E-4A41-AA86-653F3DF69319}" presName="descendantText" presStyleLbl="alignAcc1" presStyleIdx="1" presStyleCnt="3">
        <dgm:presLayoutVars>
          <dgm:bulletEnabled val="1"/>
        </dgm:presLayoutVars>
      </dgm:prSet>
      <dgm:spPr/>
    </dgm:pt>
    <dgm:pt modelId="{98DDBAF1-5DB2-47D8-9F93-3C20C88CA736}" type="pres">
      <dgm:prSet presAssocID="{6274C7BF-DF92-4CA7-80E0-4FF6D452FF6B}" presName="sp" presStyleCnt="0"/>
      <dgm:spPr/>
    </dgm:pt>
    <dgm:pt modelId="{D56B47C2-A972-4553-8B25-AB355FB02186}" type="pres">
      <dgm:prSet presAssocID="{CB0FB912-C484-47B4-B3BA-A36672EB1ACB}" presName="composite" presStyleCnt="0"/>
      <dgm:spPr/>
    </dgm:pt>
    <dgm:pt modelId="{883D69A3-C170-4C65-9137-A2697F46783B}" type="pres">
      <dgm:prSet presAssocID="{CB0FB912-C484-47B4-B3BA-A36672EB1AC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E8FDD69-2FEF-4A13-AF50-F44674EC6F65}" type="pres">
      <dgm:prSet presAssocID="{CB0FB912-C484-47B4-B3BA-A36672EB1AC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5D6FD04-F32C-4093-A1CB-2FE1693634FB}" type="presOf" srcId="{DCD5FDB1-0F4C-45C9-9531-ABD9B06F6CE6}" destId="{7E8FDD69-2FEF-4A13-AF50-F44674EC6F65}" srcOrd="0" destOrd="0" presId="urn:microsoft.com/office/officeart/2005/8/layout/chevron2"/>
    <dgm:cxn modelId="{5E367814-54AC-4F40-8355-7670D0047A16}" type="presOf" srcId="{ADB74D9C-DDB2-46A8-BB24-978D4B8BCFD4}" destId="{BAEB7F37-10B7-435D-86F8-FAF9298CF121}" srcOrd="0" destOrd="0" presId="urn:microsoft.com/office/officeart/2005/8/layout/chevron2"/>
    <dgm:cxn modelId="{3EA27A14-0DF3-4F08-BA25-97564829F401}" srcId="{2495A658-4227-478D-BBB1-7B561F0B7E39}" destId="{AEFB046E-5193-411C-B6EF-5D9F28B26DF1}" srcOrd="2" destOrd="0" parTransId="{21369308-1E68-4A2F-A663-288AB028CE6A}" sibTransId="{FF9F20E2-5DC8-4EA9-BD33-16FE86EC3F0D}"/>
    <dgm:cxn modelId="{9F01FD16-23E4-4D57-90E7-FA30CD9CBDB2}" srcId="{2495A658-4227-478D-BBB1-7B561F0B7E39}" destId="{BEB1A406-F790-408A-B653-58581D758990}" srcOrd="1" destOrd="0" parTransId="{6FA8B028-EB1F-43B0-9289-B7487286805E}" sibTransId="{A9EEEFA1-1F45-49B6-B082-5630FBCF4985}"/>
    <dgm:cxn modelId="{2585B51A-FB24-4740-9E64-4717B11D1AC1}" srcId="{2495A658-4227-478D-BBB1-7B561F0B7E39}" destId="{ADB74D9C-DDB2-46A8-BB24-978D4B8BCFD4}" srcOrd="0" destOrd="0" parTransId="{A83C76A4-6E73-4A79-8330-1120873BBC85}" sibTransId="{13BFF7DF-41D4-4B8A-BE25-574EFC9B8FC3}"/>
    <dgm:cxn modelId="{BADF7D26-6644-4C86-B8EF-73A17E1E99AB}" type="presOf" srcId="{9D3AF75E-2FDE-46D8-B078-96C96CA92B6D}" destId="{8D665318-7576-4DF5-9840-16B67E0944E5}" srcOrd="0" destOrd="0" presId="urn:microsoft.com/office/officeart/2005/8/layout/chevron2"/>
    <dgm:cxn modelId="{97D57048-8632-4BD7-8AB9-22A4C2E031DE}" srcId="{B03CB31F-32AB-4921-A8EF-8836B9D005BB}" destId="{CB0FB912-C484-47B4-B3BA-A36672EB1ACB}" srcOrd="2" destOrd="0" parTransId="{FAF5D8D7-28C7-4805-A0EF-FEA0A88DB51D}" sibTransId="{0D791D94-CEA8-4641-B1A9-683F0F0712FC}"/>
    <dgm:cxn modelId="{879E755F-164A-42C3-8090-C24843CAF5D4}" type="presOf" srcId="{9D8F70E9-6A7E-4A41-AA86-653F3DF69319}" destId="{A598B63D-1309-4283-B323-D580D2223062}" srcOrd="0" destOrd="0" presId="urn:microsoft.com/office/officeart/2005/8/layout/chevron2"/>
    <dgm:cxn modelId="{756CA26A-6152-4B90-BBDE-3D689CBADA65}" type="presOf" srcId="{BEB1A406-F790-408A-B653-58581D758990}" destId="{BAEB7F37-10B7-435D-86F8-FAF9298CF121}" srcOrd="0" destOrd="1" presId="urn:microsoft.com/office/officeart/2005/8/layout/chevron2"/>
    <dgm:cxn modelId="{FA3DED6C-F0C7-4484-90FE-4BEDDBB49706}" srcId="{B03CB31F-32AB-4921-A8EF-8836B9D005BB}" destId="{2495A658-4227-478D-BBB1-7B561F0B7E39}" srcOrd="0" destOrd="0" parTransId="{CE20A941-844D-4A10-8ED0-F91C91D160F5}" sibTransId="{A5EA2192-BF31-404D-9197-8312CF79F7FF}"/>
    <dgm:cxn modelId="{5CA2418B-5481-40D7-AA51-A32B8C58FACC}" srcId="{9D8F70E9-6A7E-4A41-AA86-653F3DF69319}" destId="{9D3AF75E-2FDE-46D8-B078-96C96CA92B6D}" srcOrd="0" destOrd="0" parTransId="{98E2D76E-FC0A-4F65-BAB3-980BE8CB9A00}" sibTransId="{B35EE294-F9C6-4348-8E8F-558F6D428B37}"/>
    <dgm:cxn modelId="{1641B28F-5452-475E-9F58-DD1B36011B93}" type="presOf" srcId="{AEFB046E-5193-411C-B6EF-5D9F28B26DF1}" destId="{BAEB7F37-10B7-435D-86F8-FAF9298CF121}" srcOrd="0" destOrd="2" presId="urn:microsoft.com/office/officeart/2005/8/layout/chevron2"/>
    <dgm:cxn modelId="{FF1921A8-091E-47B2-B529-0F40FD560A4F}" srcId="{B03CB31F-32AB-4921-A8EF-8836B9D005BB}" destId="{9D8F70E9-6A7E-4A41-AA86-653F3DF69319}" srcOrd="1" destOrd="0" parTransId="{6C56EA84-6E37-4F67-B150-F9F986F74996}" sibTransId="{6274C7BF-DF92-4CA7-80E0-4FF6D452FF6B}"/>
    <dgm:cxn modelId="{8AB823AC-3526-4129-A111-8C4DC3F8B921}" type="presOf" srcId="{CB0FB912-C484-47B4-B3BA-A36672EB1ACB}" destId="{883D69A3-C170-4C65-9137-A2697F46783B}" srcOrd="0" destOrd="0" presId="urn:microsoft.com/office/officeart/2005/8/layout/chevron2"/>
    <dgm:cxn modelId="{3C5571C7-2195-4B8E-9CB9-E6B56A0C6563}" type="presOf" srcId="{2495A658-4227-478D-BBB1-7B561F0B7E39}" destId="{F2943758-2999-4FD9-8A2D-D70E84D534CB}" srcOrd="0" destOrd="0" presId="urn:microsoft.com/office/officeart/2005/8/layout/chevron2"/>
    <dgm:cxn modelId="{8E4B60EA-FAD6-4BFD-9D74-155E70FB39C5}" srcId="{CB0FB912-C484-47B4-B3BA-A36672EB1ACB}" destId="{DCD5FDB1-0F4C-45C9-9531-ABD9B06F6CE6}" srcOrd="0" destOrd="0" parTransId="{0B29E395-995A-450A-BEE1-EFC5F2320B53}" sibTransId="{3BAC3A7E-BFA9-4977-BB63-45B36097AE93}"/>
    <dgm:cxn modelId="{A36F39F7-2E06-4D58-B478-4A649107FFB0}" type="presOf" srcId="{B03CB31F-32AB-4921-A8EF-8836B9D005BB}" destId="{DF187161-F2AC-4F68-9243-BC360E9409BF}" srcOrd="0" destOrd="0" presId="urn:microsoft.com/office/officeart/2005/8/layout/chevron2"/>
    <dgm:cxn modelId="{92C0D85B-1334-4FBD-8B7E-1BC70522D4DB}" type="presParOf" srcId="{DF187161-F2AC-4F68-9243-BC360E9409BF}" destId="{3B5B8591-F69C-4469-B077-B70D23F40B34}" srcOrd="0" destOrd="0" presId="urn:microsoft.com/office/officeart/2005/8/layout/chevron2"/>
    <dgm:cxn modelId="{AF3F60E3-8FF6-446F-9837-0DB94A684E62}" type="presParOf" srcId="{3B5B8591-F69C-4469-B077-B70D23F40B34}" destId="{F2943758-2999-4FD9-8A2D-D70E84D534CB}" srcOrd="0" destOrd="0" presId="urn:microsoft.com/office/officeart/2005/8/layout/chevron2"/>
    <dgm:cxn modelId="{0219F810-9E7F-466C-9581-DC0D4DAB3135}" type="presParOf" srcId="{3B5B8591-F69C-4469-B077-B70D23F40B34}" destId="{BAEB7F37-10B7-435D-86F8-FAF9298CF121}" srcOrd="1" destOrd="0" presId="urn:microsoft.com/office/officeart/2005/8/layout/chevron2"/>
    <dgm:cxn modelId="{C4039E4D-DBF2-45C8-AADC-1D01FDAB875D}" type="presParOf" srcId="{DF187161-F2AC-4F68-9243-BC360E9409BF}" destId="{F6F123BB-DFF0-4D55-A8DA-E85C07CF49FB}" srcOrd="1" destOrd="0" presId="urn:microsoft.com/office/officeart/2005/8/layout/chevron2"/>
    <dgm:cxn modelId="{98BECFAE-41DD-4DD9-AEF5-DE6804E3BA95}" type="presParOf" srcId="{DF187161-F2AC-4F68-9243-BC360E9409BF}" destId="{F27A0E62-5CBD-425B-825F-3B4F4C12A819}" srcOrd="2" destOrd="0" presId="urn:microsoft.com/office/officeart/2005/8/layout/chevron2"/>
    <dgm:cxn modelId="{B44DCEFB-7C79-43D1-81E8-ED962BE634A6}" type="presParOf" srcId="{F27A0E62-5CBD-425B-825F-3B4F4C12A819}" destId="{A598B63D-1309-4283-B323-D580D2223062}" srcOrd="0" destOrd="0" presId="urn:microsoft.com/office/officeart/2005/8/layout/chevron2"/>
    <dgm:cxn modelId="{0915386E-361F-4D87-A346-5421F5AD119E}" type="presParOf" srcId="{F27A0E62-5CBD-425B-825F-3B4F4C12A819}" destId="{8D665318-7576-4DF5-9840-16B67E0944E5}" srcOrd="1" destOrd="0" presId="urn:microsoft.com/office/officeart/2005/8/layout/chevron2"/>
    <dgm:cxn modelId="{A266B0BE-AB57-42FA-A549-37D780FF99F0}" type="presParOf" srcId="{DF187161-F2AC-4F68-9243-BC360E9409BF}" destId="{98DDBAF1-5DB2-47D8-9F93-3C20C88CA736}" srcOrd="3" destOrd="0" presId="urn:microsoft.com/office/officeart/2005/8/layout/chevron2"/>
    <dgm:cxn modelId="{162CFDF7-37DE-474F-BDAF-9883F1E021D6}" type="presParOf" srcId="{DF187161-F2AC-4F68-9243-BC360E9409BF}" destId="{D56B47C2-A972-4553-8B25-AB355FB02186}" srcOrd="4" destOrd="0" presId="urn:microsoft.com/office/officeart/2005/8/layout/chevron2"/>
    <dgm:cxn modelId="{F00EA5C6-EDE6-408B-BB2B-9847E567ABBE}" type="presParOf" srcId="{D56B47C2-A972-4553-8B25-AB355FB02186}" destId="{883D69A3-C170-4C65-9137-A2697F46783B}" srcOrd="0" destOrd="0" presId="urn:microsoft.com/office/officeart/2005/8/layout/chevron2"/>
    <dgm:cxn modelId="{C4E365D8-4E56-4946-A717-5B63A9319224}" type="presParOf" srcId="{D56B47C2-A972-4553-8B25-AB355FB02186}" destId="{7E8FDD69-2FEF-4A13-AF50-F44674EC6F6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C5D0B-37A4-4018-A63D-5C738764F964}">
      <dsp:nvSpPr>
        <dsp:cNvPr id="0" name=""/>
        <dsp:cNvSpPr/>
      </dsp:nvSpPr>
      <dsp:spPr>
        <a:xfrm>
          <a:off x="0" y="198692"/>
          <a:ext cx="5410200" cy="156078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+mj-lt"/>
            </a:rPr>
            <a:t>How many of these forms of communication have you experienced with so far? </a:t>
          </a:r>
        </a:p>
      </dsp:txBody>
      <dsp:txXfrm>
        <a:off x="76191" y="274883"/>
        <a:ext cx="5257818" cy="1408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BE35B-8BDA-477B-A4C8-83E78458F416}">
      <dsp:nvSpPr>
        <dsp:cNvPr id="0" name=""/>
        <dsp:cNvSpPr/>
      </dsp:nvSpPr>
      <dsp:spPr>
        <a:xfrm>
          <a:off x="4770" y="414619"/>
          <a:ext cx="1729903" cy="864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+mj-lt"/>
            </a:rPr>
            <a:t>Cost</a:t>
          </a:r>
        </a:p>
      </dsp:txBody>
      <dsp:txXfrm>
        <a:off x="30104" y="439953"/>
        <a:ext cx="1679235" cy="814283"/>
      </dsp:txXfrm>
    </dsp:sp>
    <dsp:sp modelId="{B30CAE9A-0B10-4AD8-BFA7-587811CCC91F}">
      <dsp:nvSpPr>
        <dsp:cNvPr id="0" name=""/>
        <dsp:cNvSpPr/>
      </dsp:nvSpPr>
      <dsp:spPr>
        <a:xfrm>
          <a:off x="177760" y="1279571"/>
          <a:ext cx="172990" cy="648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713"/>
              </a:lnTo>
              <a:lnTo>
                <a:pt x="172990" y="64871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5C87B-358D-440D-9073-D6EDC3B9289A}">
      <dsp:nvSpPr>
        <dsp:cNvPr id="0" name=""/>
        <dsp:cNvSpPr/>
      </dsp:nvSpPr>
      <dsp:spPr>
        <a:xfrm>
          <a:off x="350750" y="1495809"/>
          <a:ext cx="1383922" cy="86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j-lt"/>
            </a:rPr>
            <a:t>How much communication costs in terms of expected results</a:t>
          </a:r>
        </a:p>
      </dsp:txBody>
      <dsp:txXfrm>
        <a:off x="376084" y="1521143"/>
        <a:ext cx="1333254" cy="814283"/>
      </dsp:txXfrm>
    </dsp:sp>
    <dsp:sp modelId="{B7F346F5-3F23-45E3-88CC-24DCFFAA75EA}">
      <dsp:nvSpPr>
        <dsp:cNvPr id="0" name=""/>
        <dsp:cNvSpPr/>
      </dsp:nvSpPr>
      <dsp:spPr>
        <a:xfrm>
          <a:off x="177760" y="1279571"/>
          <a:ext cx="172990" cy="1729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903"/>
              </a:lnTo>
              <a:lnTo>
                <a:pt x="172990" y="172990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2FC3D-31C4-46F4-9E09-2B24FF34D196}">
      <dsp:nvSpPr>
        <dsp:cNvPr id="0" name=""/>
        <dsp:cNvSpPr/>
      </dsp:nvSpPr>
      <dsp:spPr>
        <a:xfrm>
          <a:off x="350750" y="2576998"/>
          <a:ext cx="1383922" cy="86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j-lt"/>
            </a:rPr>
            <a:t>Can internal message be handwritten or is printing important?</a:t>
          </a:r>
        </a:p>
      </dsp:txBody>
      <dsp:txXfrm>
        <a:off x="376084" y="2602332"/>
        <a:ext cx="1333254" cy="814283"/>
      </dsp:txXfrm>
    </dsp:sp>
    <dsp:sp modelId="{7B0A9BBF-C643-4949-A5FD-C0267E0DCA55}">
      <dsp:nvSpPr>
        <dsp:cNvPr id="0" name=""/>
        <dsp:cNvSpPr/>
      </dsp:nvSpPr>
      <dsp:spPr>
        <a:xfrm>
          <a:off x="177760" y="1279571"/>
          <a:ext cx="172990" cy="2811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1093"/>
              </a:lnTo>
              <a:lnTo>
                <a:pt x="172990" y="281109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CBE64-1D35-4598-B609-307AF424C7CB}">
      <dsp:nvSpPr>
        <dsp:cNvPr id="0" name=""/>
        <dsp:cNvSpPr/>
      </dsp:nvSpPr>
      <dsp:spPr>
        <a:xfrm>
          <a:off x="350750" y="3658188"/>
          <a:ext cx="1383922" cy="86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+mj-lt"/>
            </a:rPr>
            <a:t>Can email be considered instead of postal service </a:t>
          </a:r>
        </a:p>
      </dsp:txBody>
      <dsp:txXfrm>
        <a:off x="376084" y="3683522"/>
        <a:ext cx="1333254" cy="814283"/>
      </dsp:txXfrm>
    </dsp:sp>
    <dsp:sp modelId="{B597C601-F382-4402-90B8-4D1526A0BECB}">
      <dsp:nvSpPr>
        <dsp:cNvPr id="0" name=""/>
        <dsp:cNvSpPr/>
      </dsp:nvSpPr>
      <dsp:spPr>
        <a:xfrm>
          <a:off x="2167149" y="414619"/>
          <a:ext cx="1729903" cy="864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+mj-lt"/>
            </a:rPr>
            <a:t>Confidentiality</a:t>
          </a:r>
        </a:p>
      </dsp:txBody>
      <dsp:txXfrm>
        <a:off x="2192483" y="439953"/>
        <a:ext cx="1679235" cy="814283"/>
      </dsp:txXfrm>
    </dsp:sp>
    <dsp:sp modelId="{C6EE9B8A-4267-4E18-BEC2-BBAC5AE8DFFB}">
      <dsp:nvSpPr>
        <dsp:cNvPr id="0" name=""/>
        <dsp:cNvSpPr/>
      </dsp:nvSpPr>
      <dsp:spPr>
        <a:xfrm>
          <a:off x="2340140" y="1279571"/>
          <a:ext cx="172990" cy="648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713"/>
              </a:lnTo>
              <a:lnTo>
                <a:pt x="172990" y="64871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82E76-0996-42F5-A827-27329EC56A74}">
      <dsp:nvSpPr>
        <dsp:cNvPr id="0" name=""/>
        <dsp:cNvSpPr/>
      </dsp:nvSpPr>
      <dsp:spPr>
        <a:xfrm>
          <a:off x="2513130" y="1495809"/>
          <a:ext cx="1383922" cy="86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j-lt"/>
            </a:rPr>
            <a:t>Email or fax may not be appropriate</a:t>
          </a:r>
        </a:p>
      </dsp:txBody>
      <dsp:txXfrm>
        <a:off x="2538464" y="1521143"/>
        <a:ext cx="1333254" cy="814283"/>
      </dsp:txXfrm>
    </dsp:sp>
    <dsp:sp modelId="{F59B40C4-0F71-4AC8-A24B-055999B771BB}">
      <dsp:nvSpPr>
        <dsp:cNvPr id="0" name=""/>
        <dsp:cNvSpPr/>
      </dsp:nvSpPr>
      <dsp:spPr>
        <a:xfrm>
          <a:off x="2340140" y="1279571"/>
          <a:ext cx="172990" cy="1729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903"/>
              </a:lnTo>
              <a:lnTo>
                <a:pt x="172990" y="172990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EA983-0701-4EDA-83F4-DA0F6CD9903A}">
      <dsp:nvSpPr>
        <dsp:cNvPr id="0" name=""/>
        <dsp:cNvSpPr/>
      </dsp:nvSpPr>
      <dsp:spPr>
        <a:xfrm>
          <a:off x="2513130" y="2576998"/>
          <a:ext cx="1383922" cy="86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+mj-lt"/>
            </a:rPr>
            <a:t>Telephone call may be overheard</a:t>
          </a:r>
        </a:p>
      </dsp:txBody>
      <dsp:txXfrm>
        <a:off x="2538464" y="2602332"/>
        <a:ext cx="1333254" cy="814283"/>
      </dsp:txXfrm>
    </dsp:sp>
    <dsp:sp modelId="{C622AC01-2CCC-4FDB-BFC1-E96A62FC1EB2}">
      <dsp:nvSpPr>
        <dsp:cNvPr id="0" name=""/>
        <dsp:cNvSpPr/>
      </dsp:nvSpPr>
      <dsp:spPr>
        <a:xfrm>
          <a:off x="2340140" y="1279571"/>
          <a:ext cx="172990" cy="2811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1093"/>
              </a:lnTo>
              <a:lnTo>
                <a:pt x="172990" y="281109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69D9D-44EC-4E5D-8A55-7BF7E0195E34}">
      <dsp:nvSpPr>
        <dsp:cNvPr id="0" name=""/>
        <dsp:cNvSpPr/>
      </dsp:nvSpPr>
      <dsp:spPr>
        <a:xfrm>
          <a:off x="2513130" y="3658188"/>
          <a:ext cx="1383922" cy="86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j-lt"/>
            </a:rPr>
            <a:t>Internal memo need to enclosed in an envelope</a:t>
          </a:r>
        </a:p>
      </dsp:txBody>
      <dsp:txXfrm>
        <a:off x="2538464" y="3683522"/>
        <a:ext cx="1333254" cy="814283"/>
      </dsp:txXfrm>
    </dsp:sp>
    <dsp:sp modelId="{4965852C-ECEC-470A-812C-B695FDB8896F}">
      <dsp:nvSpPr>
        <dsp:cNvPr id="0" name=""/>
        <dsp:cNvSpPr/>
      </dsp:nvSpPr>
      <dsp:spPr>
        <a:xfrm>
          <a:off x="4329529" y="414619"/>
          <a:ext cx="1729903" cy="864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+mj-lt"/>
            </a:rPr>
            <a:t>Safety and security</a:t>
          </a:r>
        </a:p>
      </dsp:txBody>
      <dsp:txXfrm>
        <a:off x="4354863" y="439953"/>
        <a:ext cx="1679235" cy="814283"/>
      </dsp:txXfrm>
    </dsp:sp>
    <dsp:sp modelId="{5BB1F04B-7FCF-44BD-91D4-A7449143517A}">
      <dsp:nvSpPr>
        <dsp:cNvPr id="0" name=""/>
        <dsp:cNvSpPr/>
      </dsp:nvSpPr>
      <dsp:spPr>
        <a:xfrm>
          <a:off x="4502519" y="1279571"/>
          <a:ext cx="172990" cy="802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554"/>
              </a:lnTo>
              <a:lnTo>
                <a:pt x="172990" y="80255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43FBF-E273-4F76-A28E-9F109B0358E6}">
      <dsp:nvSpPr>
        <dsp:cNvPr id="0" name=""/>
        <dsp:cNvSpPr/>
      </dsp:nvSpPr>
      <dsp:spPr>
        <a:xfrm>
          <a:off x="4675510" y="1495809"/>
          <a:ext cx="1609460" cy="1172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j-lt"/>
            </a:rPr>
            <a:t>Should special PO service be used e.g. registered letter or recorded delivery</a:t>
          </a:r>
        </a:p>
      </dsp:txBody>
      <dsp:txXfrm>
        <a:off x="4709855" y="1530154"/>
        <a:ext cx="1540770" cy="1103942"/>
      </dsp:txXfrm>
    </dsp:sp>
    <dsp:sp modelId="{270767FA-4C9E-446E-B7A9-60F53DB6524F}">
      <dsp:nvSpPr>
        <dsp:cNvPr id="0" name=""/>
        <dsp:cNvSpPr/>
      </dsp:nvSpPr>
      <dsp:spPr>
        <a:xfrm>
          <a:off x="4502519" y="1279571"/>
          <a:ext cx="172990" cy="2097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7953"/>
              </a:lnTo>
              <a:lnTo>
                <a:pt x="172990" y="209795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280B5-6082-4957-B594-AF8EFACB5326}">
      <dsp:nvSpPr>
        <dsp:cNvPr id="0" name=""/>
        <dsp:cNvSpPr/>
      </dsp:nvSpPr>
      <dsp:spPr>
        <a:xfrm>
          <a:off x="4675510" y="2884679"/>
          <a:ext cx="1609460" cy="985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+mj-lt"/>
            </a:rPr>
            <a:t>Is courier justified?</a:t>
          </a:r>
        </a:p>
      </dsp:txBody>
      <dsp:txXfrm>
        <a:off x="4704380" y="2913549"/>
        <a:ext cx="1551720" cy="927950"/>
      </dsp:txXfrm>
    </dsp:sp>
    <dsp:sp modelId="{3E131560-107A-4E0F-AEAD-F4663136720C}">
      <dsp:nvSpPr>
        <dsp:cNvPr id="0" name=""/>
        <dsp:cNvSpPr/>
      </dsp:nvSpPr>
      <dsp:spPr>
        <a:xfrm>
          <a:off x="6491909" y="414619"/>
          <a:ext cx="1729903" cy="864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+mj-lt"/>
            </a:rPr>
            <a:t>Influence</a:t>
          </a:r>
        </a:p>
      </dsp:txBody>
      <dsp:txXfrm>
        <a:off x="6517243" y="439953"/>
        <a:ext cx="1679235" cy="814283"/>
      </dsp:txXfrm>
    </dsp:sp>
    <dsp:sp modelId="{D3705049-57EA-4F84-BB3D-1DB8C26FDF12}">
      <dsp:nvSpPr>
        <dsp:cNvPr id="0" name=""/>
        <dsp:cNvSpPr/>
      </dsp:nvSpPr>
      <dsp:spPr>
        <a:xfrm>
          <a:off x="6664899" y="1279571"/>
          <a:ext cx="172990" cy="1030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836"/>
              </a:lnTo>
              <a:lnTo>
                <a:pt x="172990" y="1030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09987-64F4-4800-BFE3-E168C0FFD999}">
      <dsp:nvSpPr>
        <dsp:cNvPr id="0" name=""/>
        <dsp:cNvSpPr/>
      </dsp:nvSpPr>
      <dsp:spPr>
        <a:xfrm>
          <a:off x="6837889" y="1495809"/>
          <a:ext cx="1386939" cy="1629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j-lt"/>
            </a:rPr>
            <a:t>How to convey certain impression and image? E.g. Multicolored letterheads on high quality paper</a:t>
          </a:r>
        </a:p>
      </dsp:txBody>
      <dsp:txXfrm>
        <a:off x="6878511" y="1536431"/>
        <a:ext cx="1305695" cy="1547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D8A45-B3E1-4768-A667-521D0646F4AC}">
      <dsp:nvSpPr>
        <dsp:cNvPr id="0" name=""/>
        <dsp:cNvSpPr/>
      </dsp:nvSpPr>
      <dsp:spPr>
        <a:xfrm>
          <a:off x="0" y="6149"/>
          <a:ext cx="8229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j-lt"/>
            </a:rPr>
            <a:t>Urgency</a:t>
          </a:r>
        </a:p>
      </dsp:txBody>
      <dsp:txXfrm>
        <a:off x="20561" y="26710"/>
        <a:ext cx="8188478" cy="380078"/>
      </dsp:txXfrm>
    </dsp:sp>
    <dsp:sp modelId="{CE75E207-2EAB-49D4-9042-545009762BF2}">
      <dsp:nvSpPr>
        <dsp:cNvPr id="0" name=""/>
        <dsp:cNvSpPr/>
      </dsp:nvSpPr>
      <dsp:spPr>
        <a:xfrm>
          <a:off x="0" y="427349"/>
          <a:ext cx="82296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latin typeface="+mj-lt"/>
            </a:rPr>
            <a:t>Produce desired results in the available time</a:t>
          </a:r>
        </a:p>
      </dsp:txBody>
      <dsp:txXfrm>
        <a:off x="0" y="427349"/>
        <a:ext cx="8229600" cy="298080"/>
      </dsp:txXfrm>
    </dsp:sp>
    <dsp:sp modelId="{4478E16F-5C9D-4440-AF43-7BFF294998CB}">
      <dsp:nvSpPr>
        <dsp:cNvPr id="0" name=""/>
        <dsp:cNvSpPr/>
      </dsp:nvSpPr>
      <dsp:spPr>
        <a:xfrm>
          <a:off x="0" y="725429"/>
          <a:ext cx="8229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j-lt"/>
            </a:rPr>
            <a:t>Distance</a:t>
          </a:r>
        </a:p>
      </dsp:txBody>
      <dsp:txXfrm>
        <a:off x="20561" y="745990"/>
        <a:ext cx="8188478" cy="380078"/>
      </dsp:txXfrm>
    </dsp:sp>
    <dsp:sp modelId="{CD357E30-A1A5-428D-94B6-D5373EB3E81D}">
      <dsp:nvSpPr>
        <dsp:cNvPr id="0" name=""/>
        <dsp:cNvSpPr/>
      </dsp:nvSpPr>
      <dsp:spPr>
        <a:xfrm>
          <a:off x="0" y="1146629"/>
          <a:ext cx="82296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latin typeface="+mj-lt"/>
            </a:rPr>
            <a:t>Is communication within same building, town or other side of the world?</a:t>
          </a:r>
        </a:p>
      </dsp:txBody>
      <dsp:txXfrm>
        <a:off x="0" y="1146629"/>
        <a:ext cx="8229600" cy="298080"/>
      </dsp:txXfrm>
    </dsp:sp>
    <dsp:sp modelId="{A75BF2C3-98F8-4ED6-A799-D98E4E35710A}">
      <dsp:nvSpPr>
        <dsp:cNvPr id="0" name=""/>
        <dsp:cNvSpPr/>
      </dsp:nvSpPr>
      <dsp:spPr>
        <a:xfrm>
          <a:off x="0" y="1444709"/>
          <a:ext cx="8229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j-lt"/>
            </a:rPr>
            <a:t>Time of Day</a:t>
          </a:r>
        </a:p>
      </dsp:txBody>
      <dsp:txXfrm>
        <a:off x="20561" y="1465270"/>
        <a:ext cx="8188478" cy="380078"/>
      </dsp:txXfrm>
    </dsp:sp>
    <dsp:sp modelId="{04ABB5F2-C7CF-44E4-B863-038DACA809EE}">
      <dsp:nvSpPr>
        <dsp:cNvPr id="0" name=""/>
        <dsp:cNvSpPr/>
      </dsp:nvSpPr>
      <dsp:spPr>
        <a:xfrm>
          <a:off x="0" y="1865909"/>
          <a:ext cx="82296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latin typeface="+mj-lt"/>
            </a:rPr>
            <a:t>Important specially when communicating overseas</a:t>
          </a:r>
        </a:p>
      </dsp:txBody>
      <dsp:txXfrm>
        <a:off x="0" y="1865909"/>
        <a:ext cx="8229600" cy="298080"/>
      </dsp:txXfrm>
    </dsp:sp>
    <dsp:sp modelId="{78A5F6DD-B8D8-4BC4-AB82-CD6FAF9F62EB}">
      <dsp:nvSpPr>
        <dsp:cNvPr id="0" name=""/>
        <dsp:cNvSpPr/>
      </dsp:nvSpPr>
      <dsp:spPr>
        <a:xfrm>
          <a:off x="0" y="2163989"/>
          <a:ext cx="8229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j-lt"/>
            </a:rPr>
            <a:t>Resources</a:t>
          </a:r>
        </a:p>
      </dsp:txBody>
      <dsp:txXfrm>
        <a:off x="20561" y="2184550"/>
        <a:ext cx="8188478" cy="380078"/>
      </dsp:txXfrm>
    </dsp:sp>
    <dsp:sp modelId="{4BEC9B53-56E4-401D-A273-45062179AE26}">
      <dsp:nvSpPr>
        <dsp:cNvPr id="0" name=""/>
        <dsp:cNvSpPr/>
      </dsp:nvSpPr>
      <dsp:spPr>
        <a:xfrm>
          <a:off x="0" y="2585189"/>
          <a:ext cx="82296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latin typeface="+mj-lt"/>
            </a:rPr>
            <a:t>Equipment and Staff available (sender and recipient)</a:t>
          </a:r>
        </a:p>
      </dsp:txBody>
      <dsp:txXfrm>
        <a:off x="0" y="2585189"/>
        <a:ext cx="8229600" cy="298080"/>
      </dsp:txXfrm>
    </dsp:sp>
    <dsp:sp modelId="{E0B57B4A-0086-49C7-BF27-95A91368DE88}">
      <dsp:nvSpPr>
        <dsp:cNvPr id="0" name=""/>
        <dsp:cNvSpPr/>
      </dsp:nvSpPr>
      <dsp:spPr>
        <a:xfrm>
          <a:off x="0" y="2883269"/>
          <a:ext cx="8229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j-lt"/>
            </a:rPr>
            <a:t>Written Record</a:t>
          </a:r>
        </a:p>
      </dsp:txBody>
      <dsp:txXfrm>
        <a:off x="20561" y="2903830"/>
        <a:ext cx="8188478" cy="380078"/>
      </dsp:txXfrm>
    </dsp:sp>
    <dsp:sp modelId="{6F67C825-70EA-4B47-A7D7-3968B6359CF7}">
      <dsp:nvSpPr>
        <dsp:cNvPr id="0" name=""/>
        <dsp:cNvSpPr/>
      </dsp:nvSpPr>
      <dsp:spPr>
        <a:xfrm>
          <a:off x="0" y="3304469"/>
          <a:ext cx="82296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latin typeface="+mj-lt"/>
            </a:rPr>
            <a:t>More authority and proof of transaction</a:t>
          </a:r>
        </a:p>
      </dsp:txBody>
      <dsp:txXfrm>
        <a:off x="0" y="3304469"/>
        <a:ext cx="8229600" cy="298080"/>
      </dsp:txXfrm>
    </dsp:sp>
    <dsp:sp modelId="{1DCEEBF1-623F-483E-84CB-267B20CD42D4}">
      <dsp:nvSpPr>
        <dsp:cNvPr id="0" name=""/>
        <dsp:cNvSpPr/>
      </dsp:nvSpPr>
      <dsp:spPr>
        <a:xfrm>
          <a:off x="0" y="3602550"/>
          <a:ext cx="8229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+mj-lt"/>
            </a:rPr>
            <a:t>Recipient </a:t>
          </a:r>
        </a:p>
      </dsp:txBody>
      <dsp:txXfrm>
        <a:off x="20561" y="3623111"/>
        <a:ext cx="8188478" cy="380078"/>
      </dsp:txXfrm>
    </dsp:sp>
    <dsp:sp modelId="{55D238A6-4AD6-43E5-83FD-FD7CCFAA338B}">
      <dsp:nvSpPr>
        <dsp:cNvPr id="0" name=""/>
        <dsp:cNvSpPr/>
      </dsp:nvSpPr>
      <dsp:spPr>
        <a:xfrm>
          <a:off x="0" y="4023750"/>
          <a:ext cx="822960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latin typeface="+mj-lt"/>
            </a:rPr>
            <a:t>Who is sending and receiving message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latin typeface="+mj-lt"/>
            </a:rPr>
            <a:t>Personal contact may sometimes be more appropriate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+mj-lt"/>
            </a:rPr>
            <a:t>Verbal communication may not be appropriate where complex information or bad news is concerned 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latin typeface="+mj-lt"/>
            </a:rPr>
            <a:t>Choose language appropriately, consider the situation, and the relationship between sender/recipient.</a:t>
          </a:r>
        </a:p>
      </dsp:txBody>
      <dsp:txXfrm>
        <a:off x="0" y="4023750"/>
        <a:ext cx="8229600" cy="1304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CDAAB-5306-4EF2-B240-8EB5A8089090}">
      <dsp:nvSpPr>
        <dsp:cNvPr id="0" name=""/>
        <dsp:cNvSpPr/>
      </dsp:nvSpPr>
      <dsp:spPr>
        <a:xfrm>
          <a:off x="0" y="209699"/>
          <a:ext cx="8229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+mj-lt"/>
            </a:rPr>
            <a:t>Non-verbal signals </a:t>
          </a:r>
        </a:p>
      </dsp:txBody>
      <dsp:txXfrm>
        <a:off x="25130" y="234829"/>
        <a:ext cx="8179340" cy="464540"/>
      </dsp:txXfrm>
    </dsp:sp>
    <dsp:sp modelId="{FA3F5578-1DFE-455B-95FA-F06F1A1C44D0}">
      <dsp:nvSpPr>
        <dsp:cNvPr id="0" name=""/>
        <dsp:cNvSpPr/>
      </dsp:nvSpPr>
      <dsp:spPr>
        <a:xfrm>
          <a:off x="0" y="724499"/>
          <a:ext cx="8229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+mj-lt"/>
            </a:rPr>
            <a:t>Not understanding these signal can cause the communication to fail</a:t>
          </a:r>
        </a:p>
      </dsp:txBody>
      <dsp:txXfrm>
        <a:off x="0" y="724499"/>
        <a:ext cx="8229600" cy="364320"/>
      </dsp:txXfrm>
    </dsp:sp>
    <dsp:sp modelId="{41A6A005-586A-4014-94A4-6F5D1755B1FB}">
      <dsp:nvSpPr>
        <dsp:cNvPr id="0" name=""/>
        <dsp:cNvSpPr/>
      </dsp:nvSpPr>
      <dsp:spPr>
        <a:xfrm>
          <a:off x="0" y="1088819"/>
          <a:ext cx="8229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+mj-lt"/>
            </a:rPr>
            <a:t>Language</a:t>
          </a:r>
        </a:p>
      </dsp:txBody>
      <dsp:txXfrm>
        <a:off x="25130" y="1113949"/>
        <a:ext cx="8179340" cy="464540"/>
      </dsp:txXfrm>
    </dsp:sp>
    <dsp:sp modelId="{3B224E92-1801-4759-942E-ACC48645D0B4}">
      <dsp:nvSpPr>
        <dsp:cNvPr id="0" name=""/>
        <dsp:cNvSpPr/>
      </dsp:nvSpPr>
      <dsp:spPr>
        <a:xfrm>
          <a:off x="0" y="1603619"/>
          <a:ext cx="8229600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+mj-lt"/>
            </a:rPr>
            <a:t>Many words have different meaning, 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+mj-lt"/>
            </a:rPr>
            <a:t>Background knowledge  and experience affect our understanding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+mj-lt"/>
            </a:rPr>
            <a:t>Foreign language, dialects, regional accents and use of technical/specialist language </a:t>
          </a:r>
        </a:p>
      </dsp:txBody>
      <dsp:txXfrm>
        <a:off x="0" y="1603619"/>
        <a:ext cx="8229600" cy="1070190"/>
      </dsp:txXfrm>
    </dsp:sp>
    <dsp:sp modelId="{0B7D7DF1-05DE-4E52-9350-CD22A9ED39FF}">
      <dsp:nvSpPr>
        <dsp:cNvPr id="0" name=""/>
        <dsp:cNvSpPr/>
      </dsp:nvSpPr>
      <dsp:spPr>
        <a:xfrm>
          <a:off x="0" y="2673810"/>
          <a:ext cx="8229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+mj-lt"/>
            </a:rPr>
            <a:t>Listening</a:t>
          </a:r>
        </a:p>
      </dsp:txBody>
      <dsp:txXfrm>
        <a:off x="25130" y="2698940"/>
        <a:ext cx="8179340" cy="464540"/>
      </dsp:txXfrm>
    </dsp:sp>
    <dsp:sp modelId="{FF6E7AF4-EAE8-4523-9DC8-E1826EFF8BCF}">
      <dsp:nvSpPr>
        <dsp:cNvPr id="0" name=""/>
        <dsp:cNvSpPr/>
      </dsp:nvSpPr>
      <dsp:spPr>
        <a:xfrm>
          <a:off x="0" y="3188610"/>
          <a:ext cx="8229600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+mj-lt"/>
            </a:rPr>
            <a:t>Listening is a skill, careful concentration is demanded if communication is to be understood </a:t>
          </a:r>
        </a:p>
      </dsp:txBody>
      <dsp:txXfrm>
        <a:off x="0" y="3188610"/>
        <a:ext cx="8229600" cy="512325"/>
      </dsp:txXfrm>
    </dsp:sp>
    <dsp:sp modelId="{D9DFCCAA-74E0-4BD5-9D14-C8459FD19A5E}">
      <dsp:nvSpPr>
        <dsp:cNvPr id="0" name=""/>
        <dsp:cNvSpPr/>
      </dsp:nvSpPr>
      <dsp:spPr>
        <a:xfrm>
          <a:off x="0" y="3700935"/>
          <a:ext cx="8229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+mj-lt"/>
            </a:rPr>
            <a:t>Pre-judgement</a:t>
          </a:r>
        </a:p>
      </dsp:txBody>
      <dsp:txXfrm>
        <a:off x="25130" y="3726065"/>
        <a:ext cx="8179340" cy="464540"/>
      </dsp:txXfrm>
    </dsp:sp>
    <dsp:sp modelId="{B7348AD1-ABC8-4C85-AF34-A4162512A159}">
      <dsp:nvSpPr>
        <dsp:cNvPr id="0" name=""/>
        <dsp:cNvSpPr/>
      </dsp:nvSpPr>
      <dsp:spPr>
        <a:xfrm>
          <a:off x="0" y="4215735"/>
          <a:ext cx="8229600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+mj-lt"/>
            </a:rPr>
            <a:t>What we understand is often conditioned with what we already know and by background knowledge and experience </a:t>
          </a:r>
        </a:p>
      </dsp:txBody>
      <dsp:txXfrm>
        <a:off x="0" y="4215735"/>
        <a:ext cx="8229600" cy="5123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B8F42-DFB7-409D-8725-9B7CBDE1EDE9}">
      <dsp:nvSpPr>
        <dsp:cNvPr id="0" name=""/>
        <dsp:cNvSpPr/>
      </dsp:nvSpPr>
      <dsp:spPr>
        <a:xfrm>
          <a:off x="0" y="355747"/>
          <a:ext cx="82296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+mj-lt"/>
            </a:rPr>
            <a:t>Effectiveness of communication will depend on  relationship we have with the person 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+mj-lt"/>
            </a:rPr>
            <a:t>If relationship not good then communication may fail </a:t>
          </a:r>
        </a:p>
      </dsp:txBody>
      <dsp:txXfrm>
        <a:off x="0" y="355747"/>
        <a:ext cx="8229600" cy="1346625"/>
      </dsp:txXfrm>
    </dsp:sp>
    <dsp:sp modelId="{A7DA77B9-8986-493E-87D3-9E107E1BE035}">
      <dsp:nvSpPr>
        <dsp:cNvPr id="0" name=""/>
        <dsp:cNvSpPr/>
      </dsp:nvSpPr>
      <dsp:spPr>
        <a:xfrm>
          <a:off x="411480" y="75307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+mj-lt"/>
            </a:rPr>
            <a:t>Relationships</a:t>
          </a:r>
        </a:p>
      </dsp:txBody>
      <dsp:txXfrm>
        <a:off x="438860" y="102687"/>
        <a:ext cx="5705960" cy="506120"/>
      </dsp:txXfrm>
    </dsp:sp>
    <dsp:sp modelId="{07DB3643-C744-4A86-B8DA-2A63C4337C98}">
      <dsp:nvSpPr>
        <dsp:cNvPr id="0" name=""/>
        <dsp:cNvSpPr/>
      </dsp:nvSpPr>
      <dsp:spPr>
        <a:xfrm>
          <a:off x="0" y="2085412"/>
          <a:ext cx="822960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+mj-lt"/>
            </a:rPr>
            <a:t>If person is highly emotional about the topic, this will impact on the communication 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+mj-lt"/>
            </a:rPr>
            <a:t>Problems may arise from insecurity, fear, anger </a:t>
          </a:r>
        </a:p>
      </dsp:txBody>
      <dsp:txXfrm>
        <a:off x="0" y="2085412"/>
        <a:ext cx="8229600" cy="1346625"/>
      </dsp:txXfrm>
    </dsp:sp>
    <dsp:sp modelId="{33CE31FB-9F55-42F5-847A-26398CF99761}">
      <dsp:nvSpPr>
        <dsp:cNvPr id="0" name=""/>
        <dsp:cNvSpPr/>
      </dsp:nvSpPr>
      <dsp:spPr>
        <a:xfrm>
          <a:off x="411480" y="1804972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+mj-lt"/>
            </a:rPr>
            <a:t>Emotional responses </a:t>
          </a:r>
        </a:p>
      </dsp:txBody>
      <dsp:txXfrm>
        <a:off x="438860" y="1832352"/>
        <a:ext cx="5705960" cy="506120"/>
      </dsp:txXfrm>
    </dsp:sp>
    <dsp:sp modelId="{EB48FF47-66BA-467B-B768-FE4AF71A6EFD}">
      <dsp:nvSpPr>
        <dsp:cNvPr id="0" name=""/>
        <dsp:cNvSpPr/>
      </dsp:nvSpPr>
      <dsp:spPr>
        <a:xfrm>
          <a:off x="0" y="3815077"/>
          <a:ext cx="8229600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latin typeface="+mj-lt"/>
            </a:rPr>
            <a:t>Prescribed procedures should be in place for getting messages to the people</a:t>
          </a:r>
        </a:p>
      </dsp:txBody>
      <dsp:txXfrm>
        <a:off x="0" y="3815077"/>
        <a:ext cx="8229600" cy="1047375"/>
      </dsp:txXfrm>
    </dsp:sp>
    <dsp:sp modelId="{C1295FE8-77EC-41BC-9405-94BAE6216A26}">
      <dsp:nvSpPr>
        <dsp:cNvPr id="0" name=""/>
        <dsp:cNvSpPr/>
      </dsp:nvSpPr>
      <dsp:spPr>
        <a:xfrm>
          <a:off x="411480" y="3534637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+mj-lt"/>
            </a:rPr>
            <a:t>Systems</a:t>
          </a:r>
        </a:p>
      </dsp:txBody>
      <dsp:txXfrm>
        <a:off x="438860" y="3562017"/>
        <a:ext cx="5705960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38325-35BE-4E6C-BDB5-4E2BD40D9BB7}">
      <dsp:nvSpPr>
        <dsp:cNvPr id="0" name=""/>
        <dsp:cNvSpPr/>
      </dsp:nvSpPr>
      <dsp:spPr>
        <a:xfrm rot="5400000">
          <a:off x="4632686" y="-1429109"/>
          <a:ext cx="192688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+mj-lt"/>
            </a:rPr>
            <a:t>Most frequent form of communication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+mj-lt"/>
            </a:rPr>
            <a:t>CEO to all employees, HoD to all employees of the department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+mj-lt"/>
            </a:rPr>
            <a:t>Follows ‘chain of command’ i.e. reporting lines that are reflected in the organisation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+mj-lt"/>
            </a:rPr>
            <a:t>Downwards and Upwards communication </a:t>
          </a:r>
        </a:p>
      </dsp:txBody>
      <dsp:txXfrm rot="-5400000">
        <a:off x="2962656" y="334984"/>
        <a:ext cx="5172881" cy="1738757"/>
      </dsp:txXfrm>
    </dsp:sp>
    <dsp:sp modelId="{61601F43-143D-4F9A-AA23-5EE7BA4318AD}">
      <dsp:nvSpPr>
        <dsp:cNvPr id="0" name=""/>
        <dsp:cNvSpPr/>
      </dsp:nvSpPr>
      <dsp:spPr>
        <a:xfrm>
          <a:off x="0" y="60"/>
          <a:ext cx="2962656" cy="2408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+mj-lt"/>
            </a:rPr>
            <a:t>Vertical Communication</a:t>
          </a:r>
        </a:p>
      </dsp:txBody>
      <dsp:txXfrm>
        <a:off x="117578" y="117638"/>
        <a:ext cx="2727500" cy="2173448"/>
      </dsp:txXfrm>
    </dsp:sp>
    <dsp:sp modelId="{D8B57336-8A1A-4985-B4BB-3BAD8478CF4B}">
      <dsp:nvSpPr>
        <dsp:cNvPr id="0" name=""/>
        <dsp:cNvSpPr/>
      </dsp:nvSpPr>
      <dsp:spPr>
        <a:xfrm rot="5400000">
          <a:off x="4632686" y="1099925"/>
          <a:ext cx="192688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+mj-lt"/>
            </a:rPr>
            <a:t>Same status – sales staff, departmental heads, directors, supervisors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+mj-lt"/>
            </a:rPr>
            <a:t>Same department of different departments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+mj-lt"/>
            </a:rPr>
            <a:t>Face-to-face discussions, phone, correspondence</a:t>
          </a:r>
        </a:p>
      </dsp:txBody>
      <dsp:txXfrm rot="-5400000">
        <a:off x="2962656" y="2864019"/>
        <a:ext cx="5172881" cy="1738757"/>
      </dsp:txXfrm>
    </dsp:sp>
    <dsp:sp modelId="{29684076-30EB-4B82-BDB2-19A25205B1F0}">
      <dsp:nvSpPr>
        <dsp:cNvPr id="0" name=""/>
        <dsp:cNvSpPr/>
      </dsp:nvSpPr>
      <dsp:spPr>
        <a:xfrm>
          <a:off x="0" y="2529095"/>
          <a:ext cx="2962656" cy="2408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+mj-lt"/>
            </a:rPr>
            <a:t>Horizontal Communication</a:t>
          </a:r>
        </a:p>
      </dsp:txBody>
      <dsp:txXfrm>
        <a:off x="117578" y="2646673"/>
        <a:ext cx="2727500" cy="21734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00F28-3273-4080-96B2-2915D4753E8F}">
      <dsp:nvSpPr>
        <dsp:cNvPr id="0" name=""/>
        <dsp:cNvSpPr/>
      </dsp:nvSpPr>
      <dsp:spPr>
        <a:xfrm rot="5400000">
          <a:off x="4632686" y="-1429109"/>
          <a:ext cx="192688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Between different people in different departments at different levels of the organisations 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Tasks involve people from different departments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Involves committees, teams or task forces that are created to solve problems or complete special projects 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Relies largely on cooperation, goodwill and respect between parties</a:t>
          </a:r>
        </a:p>
      </dsp:txBody>
      <dsp:txXfrm rot="-5400000">
        <a:off x="2962656" y="334984"/>
        <a:ext cx="5172881" cy="1738757"/>
      </dsp:txXfrm>
    </dsp:sp>
    <dsp:sp modelId="{78B4D9B4-95BA-4BA2-9EA7-F5E9BD772BDF}">
      <dsp:nvSpPr>
        <dsp:cNvPr id="0" name=""/>
        <dsp:cNvSpPr/>
      </dsp:nvSpPr>
      <dsp:spPr>
        <a:xfrm>
          <a:off x="0" y="60"/>
          <a:ext cx="2962656" cy="2408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+mj-lt"/>
            </a:rPr>
            <a:t>Diagonal Communication</a:t>
          </a:r>
        </a:p>
      </dsp:txBody>
      <dsp:txXfrm>
        <a:off x="117578" y="117638"/>
        <a:ext cx="2727500" cy="2173448"/>
      </dsp:txXfrm>
    </dsp:sp>
    <dsp:sp modelId="{355234FB-99D9-4376-BFA4-14F6B56AAC39}">
      <dsp:nvSpPr>
        <dsp:cNvPr id="0" name=""/>
        <dsp:cNvSpPr/>
      </dsp:nvSpPr>
      <dsp:spPr>
        <a:xfrm rot="5400000">
          <a:off x="4632686" y="1099925"/>
          <a:ext cx="192688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Unofficial communication which is constantly changing 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Vehicle for distortion of truth, rumour and gossip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Can cause damage by spreading incomplete, false or exaggerated information 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May result to low morale, cynicism, fear and an unsettled workforce</a:t>
          </a:r>
        </a:p>
      </dsp:txBody>
      <dsp:txXfrm rot="-5400000">
        <a:off x="2962656" y="2864019"/>
        <a:ext cx="5172881" cy="1738757"/>
      </dsp:txXfrm>
    </dsp:sp>
    <dsp:sp modelId="{51C1698C-EFD8-4FC4-858C-51EDA19E5257}">
      <dsp:nvSpPr>
        <dsp:cNvPr id="0" name=""/>
        <dsp:cNvSpPr/>
      </dsp:nvSpPr>
      <dsp:spPr>
        <a:xfrm>
          <a:off x="0" y="2529095"/>
          <a:ext cx="2962656" cy="2408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+mj-lt"/>
            </a:rPr>
            <a:t>Grapevine</a:t>
          </a:r>
        </a:p>
      </dsp:txBody>
      <dsp:txXfrm>
        <a:off x="117578" y="2646673"/>
        <a:ext cx="2727500" cy="21734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DDBBA-5AFF-4EFA-ACAA-B24BF68B8D9A}">
      <dsp:nvSpPr>
        <dsp:cNvPr id="0" name=""/>
        <dsp:cNvSpPr/>
      </dsp:nvSpPr>
      <dsp:spPr>
        <a:xfrm rot="5400000">
          <a:off x="-265554" y="270946"/>
          <a:ext cx="1770365" cy="1239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</a:rPr>
            <a:t>Step1: What and why?</a:t>
          </a:r>
        </a:p>
      </dsp:txBody>
      <dsp:txXfrm rot="-5400000">
        <a:off x="1" y="625019"/>
        <a:ext cx="1239256" cy="531109"/>
      </dsp:txXfrm>
    </dsp:sp>
    <dsp:sp modelId="{1DDD5331-37BC-4ADA-8C07-6DD5366AD343}">
      <dsp:nvSpPr>
        <dsp:cNvPr id="0" name=""/>
        <dsp:cNvSpPr/>
      </dsp:nvSpPr>
      <dsp:spPr>
        <a:xfrm rot="5400000">
          <a:off x="4159059" y="-2914411"/>
          <a:ext cx="1150737" cy="6990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</a:rPr>
            <a:t>What is objective of your communication?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</a:rPr>
            <a:t>Why you have to communicate the message?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</a:rPr>
            <a:t>Aiming to give information, persuade, request and inform</a:t>
          </a:r>
        </a:p>
      </dsp:txBody>
      <dsp:txXfrm rot="-5400000">
        <a:off x="1239256" y="61566"/>
        <a:ext cx="6934169" cy="1038389"/>
      </dsp:txXfrm>
    </dsp:sp>
    <dsp:sp modelId="{A87766CA-0560-4066-B656-ADA3AF5E2D32}">
      <dsp:nvSpPr>
        <dsp:cNvPr id="0" name=""/>
        <dsp:cNvSpPr/>
      </dsp:nvSpPr>
      <dsp:spPr>
        <a:xfrm rot="5400000">
          <a:off x="-265554" y="1849251"/>
          <a:ext cx="1770365" cy="1239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j-lt"/>
            </a:rPr>
            <a:t>Step2: Select Channel</a:t>
          </a:r>
        </a:p>
      </dsp:txBody>
      <dsp:txXfrm rot="-5400000">
        <a:off x="1" y="2203324"/>
        <a:ext cx="1239256" cy="531109"/>
      </dsp:txXfrm>
    </dsp:sp>
    <dsp:sp modelId="{54C420F2-41ED-4B1D-98BA-6B58BD499EC6}">
      <dsp:nvSpPr>
        <dsp:cNvPr id="0" name=""/>
        <dsp:cNvSpPr/>
      </dsp:nvSpPr>
      <dsp:spPr>
        <a:xfrm rot="5400000">
          <a:off x="4159059" y="-1336105"/>
          <a:ext cx="1150737" cy="6990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</a:rPr>
            <a:t>Choose appropriate channel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+mj-lt"/>
            </a:rPr>
            <a:t>Consider relationship between the sender and recipient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+mj-lt"/>
            </a:rPr>
            <a:t>Consider background knowledge, culture and experience</a:t>
          </a:r>
        </a:p>
      </dsp:txBody>
      <dsp:txXfrm rot="-5400000">
        <a:off x="1239256" y="1639872"/>
        <a:ext cx="6934169" cy="1038389"/>
      </dsp:txXfrm>
    </dsp:sp>
    <dsp:sp modelId="{52A18E96-0868-41DB-B9B9-0B7B9A0B8F04}">
      <dsp:nvSpPr>
        <dsp:cNvPr id="0" name=""/>
        <dsp:cNvSpPr/>
      </dsp:nvSpPr>
      <dsp:spPr>
        <a:xfrm rot="5400000">
          <a:off x="-265554" y="3427557"/>
          <a:ext cx="1770365" cy="1239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</a:rPr>
            <a:t>Step3: Select encoding technique </a:t>
          </a:r>
        </a:p>
      </dsp:txBody>
      <dsp:txXfrm rot="-5400000">
        <a:off x="1" y="3781630"/>
        <a:ext cx="1239256" cy="531109"/>
      </dsp:txXfrm>
    </dsp:sp>
    <dsp:sp modelId="{981C5DD4-2A45-44D0-91FD-CD13AC14CA24}">
      <dsp:nvSpPr>
        <dsp:cNvPr id="0" name=""/>
        <dsp:cNvSpPr/>
      </dsp:nvSpPr>
      <dsp:spPr>
        <a:xfrm rot="5400000">
          <a:off x="4158756" y="242501"/>
          <a:ext cx="1151342" cy="69903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+mj-lt"/>
            </a:rPr>
            <a:t>Choose the Manner e.g. language, angry and soft voice, harsh tone or courteous tone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</a:rPr>
            <a:t>Why communication is happening e.g. is it urgent, dangerous, emotive, informative</a:t>
          </a:r>
        </a:p>
      </dsp:txBody>
      <dsp:txXfrm rot="-5400000">
        <a:off x="1239256" y="3218205"/>
        <a:ext cx="6934139" cy="10389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43758-2999-4FD9-8A2D-D70E84D534CB}">
      <dsp:nvSpPr>
        <dsp:cNvPr id="0" name=""/>
        <dsp:cNvSpPr/>
      </dsp:nvSpPr>
      <dsp:spPr>
        <a:xfrm rot="5400000">
          <a:off x="-265814" y="268798"/>
          <a:ext cx="1772096" cy="12404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j-lt"/>
            </a:rPr>
            <a:t>Step4: Consider Barriers </a:t>
          </a:r>
        </a:p>
      </dsp:txBody>
      <dsp:txXfrm rot="-5400000">
        <a:off x="1" y="623218"/>
        <a:ext cx="1240467" cy="531629"/>
      </dsp:txXfrm>
    </dsp:sp>
    <dsp:sp modelId="{BAEB7F37-10B7-435D-86F8-FAF9298CF121}">
      <dsp:nvSpPr>
        <dsp:cNvPr id="0" name=""/>
        <dsp:cNvSpPr/>
      </dsp:nvSpPr>
      <dsp:spPr>
        <a:xfrm rot="5400000">
          <a:off x="4159102" y="-2915651"/>
          <a:ext cx="1151862" cy="69891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Consider all possible barriers may influence the recipients 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Is communication likely to achieve the desired aims in the given circumstances?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If barrier are likely to interfere with the recipient’s understanding you may need to return to step 1 or 2</a:t>
          </a:r>
        </a:p>
      </dsp:txBody>
      <dsp:txXfrm rot="-5400000">
        <a:off x="1240468" y="59212"/>
        <a:ext cx="6932903" cy="1039404"/>
      </dsp:txXfrm>
    </dsp:sp>
    <dsp:sp modelId="{A598B63D-1309-4283-B323-D580D2223062}">
      <dsp:nvSpPr>
        <dsp:cNvPr id="0" name=""/>
        <dsp:cNvSpPr/>
      </dsp:nvSpPr>
      <dsp:spPr>
        <a:xfrm rot="5400000">
          <a:off x="-265814" y="1848646"/>
          <a:ext cx="1772096" cy="12404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j-lt"/>
            </a:rPr>
            <a:t>Step5: Send message</a:t>
          </a:r>
        </a:p>
      </dsp:txBody>
      <dsp:txXfrm rot="-5400000">
        <a:off x="1" y="2203066"/>
        <a:ext cx="1240467" cy="531629"/>
      </dsp:txXfrm>
    </dsp:sp>
    <dsp:sp modelId="{8D665318-7576-4DF5-9840-16B67E0944E5}">
      <dsp:nvSpPr>
        <dsp:cNvPr id="0" name=""/>
        <dsp:cNvSpPr/>
      </dsp:nvSpPr>
      <dsp:spPr>
        <a:xfrm rot="5400000">
          <a:off x="4159102" y="-1335803"/>
          <a:ext cx="1151862" cy="69891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Having considered all these aspects, you may now send your message</a:t>
          </a:r>
        </a:p>
      </dsp:txBody>
      <dsp:txXfrm rot="-5400000">
        <a:off x="1240468" y="1639060"/>
        <a:ext cx="6932903" cy="1039404"/>
      </dsp:txXfrm>
    </dsp:sp>
    <dsp:sp modelId="{883D69A3-C170-4C65-9137-A2697F46783B}">
      <dsp:nvSpPr>
        <dsp:cNvPr id="0" name=""/>
        <dsp:cNvSpPr/>
      </dsp:nvSpPr>
      <dsp:spPr>
        <a:xfrm rot="5400000">
          <a:off x="-265814" y="3428494"/>
          <a:ext cx="1772096" cy="12404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j-lt"/>
            </a:rPr>
            <a:t>Step6: Check for understanding </a:t>
          </a:r>
        </a:p>
      </dsp:txBody>
      <dsp:txXfrm rot="-5400000">
        <a:off x="1" y="3782914"/>
        <a:ext cx="1240467" cy="531629"/>
      </dsp:txXfrm>
    </dsp:sp>
    <dsp:sp modelId="{7E8FDD69-2FEF-4A13-AF50-F44674EC6F65}">
      <dsp:nvSpPr>
        <dsp:cNvPr id="0" name=""/>
        <dsp:cNvSpPr/>
      </dsp:nvSpPr>
      <dsp:spPr>
        <a:xfrm rot="5400000">
          <a:off x="4159102" y="244044"/>
          <a:ext cx="1151862" cy="69891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+mj-lt"/>
            </a:rPr>
            <a:t>After sending the message, it is important to check whether  the recipient has understood the message as you intended </a:t>
          </a:r>
        </a:p>
      </dsp:txBody>
      <dsp:txXfrm rot="-5400000">
        <a:off x="1240468" y="3218908"/>
        <a:ext cx="6932903" cy="1039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10/4/20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kboo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Week 1- Effective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ICDT 1016Y</a:t>
            </a:r>
          </a:p>
        </p:txBody>
      </p:sp>
    </p:spTree>
    <p:extLst>
      <p:ext uri="{BB962C8B-B14F-4D97-AF65-F5344CB8AC3E}">
        <p14:creationId xmlns:p14="http://schemas.microsoft.com/office/powerpoint/2010/main" val="22859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Communication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1023" y="6286656"/>
            <a:ext cx="5839153" cy="3693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EXTERNAL COMMUNICATION</a:t>
            </a:r>
          </a:p>
        </p:txBody>
      </p:sp>
      <p:sp>
        <p:nvSpPr>
          <p:cNvPr id="5" name="Oval 4"/>
          <p:cNvSpPr/>
          <p:nvPr/>
        </p:nvSpPr>
        <p:spPr>
          <a:xfrm>
            <a:off x="4405475" y="2286000"/>
            <a:ext cx="876300" cy="711999"/>
          </a:xfrm>
          <a:prstGeom prst="ellipse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ORAL</a:t>
            </a:r>
          </a:p>
        </p:txBody>
      </p:sp>
      <p:sp>
        <p:nvSpPr>
          <p:cNvPr id="6" name="Oval 5"/>
          <p:cNvSpPr/>
          <p:nvPr/>
        </p:nvSpPr>
        <p:spPr>
          <a:xfrm>
            <a:off x="4267200" y="3738265"/>
            <a:ext cx="1295400" cy="1064456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WRITTEN</a:t>
            </a:r>
          </a:p>
        </p:txBody>
      </p:sp>
      <p:cxnSp>
        <p:nvCxnSpPr>
          <p:cNvPr id="8" name="Straight Connector 7"/>
          <p:cNvCxnSpPr>
            <a:stCxn id="5" idx="6"/>
          </p:cNvCxnSpPr>
          <p:nvPr/>
        </p:nvCxnSpPr>
        <p:spPr>
          <a:xfrm>
            <a:off x="5281775" y="2642000"/>
            <a:ext cx="96662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</p:cNvCxnSpPr>
          <p:nvPr/>
        </p:nvCxnSpPr>
        <p:spPr>
          <a:xfrm flipH="1" flipV="1">
            <a:off x="3048000" y="2641999"/>
            <a:ext cx="1357475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726737" y="2133600"/>
            <a:ext cx="807069" cy="3950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818333" y="1524000"/>
            <a:ext cx="0" cy="7620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171903" y="1752600"/>
            <a:ext cx="476298" cy="6096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81600" y="2133600"/>
            <a:ext cx="689904" cy="33287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53000" y="1752600"/>
            <a:ext cx="591571" cy="5334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56333" y="12470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Telephone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81600" y="15240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Teleconference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96618" y="19189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Videoconference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246647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Presentation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24201" y="14756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Conversation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68060" y="1932801"/>
            <a:ext cx="184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Conference/Seminars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28800" y="245986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Meeting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91000" y="3200400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EXTERNAL</a:t>
            </a:r>
          </a:p>
          <a:p>
            <a:pPr algn="ctr"/>
            <a:r>
              <a:rPr lang="en-US" sz="1200" dirty="0">
                <a:latin typeface="+mj-lt"/>
              </a:rPr>
              <a:t>Communication</a:t>
            </a:r>
          </a:p>
        </p:txBody>
      </p:sp>
      <p:cxnSp>
        <p:nvCxnSpPr>
          <p:cNvPr id="42" name="Straight Connector 41"/>
          <p:cNvCxnSpPr>
            <a:stCxn id="6" idx="6"/>
          </p:cNvCxnSpPr>
          <p:nvPr/>
        </p:nvCxnSpPr>
        <p:spPr>
          <a:xfrm>
            <a:off x="5562600" y="4270493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</p:cNvCxnSpPr>
          <p:nvPr/>
        </p:nvCxnSpPr>
        <p:spPr>
          <a:xfrm flipH="1">
            <a:off x="3200400" y="4270493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76400" y="40664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Leaflet/Brochure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55979" y="413199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Letter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5526552" y="3810000"/>
            <a:ext cx="1032066" cy="25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01431" y="359976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Internet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526552" y="4495800"/>
            <a:ext cx="1179048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5"/>
          </p:cNvCxnSpPr>
          <p:nvPr/>
        </p:nvCxnSpPr>
        <p:spPr>
          <a:xfrm>
            <a:off x="5372893" y="4646835"/>
            <a:ext cx="1083086" cy="38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81600" y="4724400"/>
            <a:ext cx="914400" cy="61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068559" y="4835136"/>
            <a:ext cx="570241" cy="75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4"/>
          </p:cNvCxnSpPr>
          <p:nvPr/>
        </p:nvCxnSpPr>
        <p:spPr>
          <a:xfrm>
            <a:off x="4914900" y="4802721"/>
            <a:ext cx="153659" cy="117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533806" y="4812271"/>
            <a:ext cx="242726" cy="1064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429000" y="4719145"/>
            <a:ext cx="1065088" cy="46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4000595" y="4802721"/>
            <a:ext cx="647606" cy="777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352800" y="4553291"/>
            <a:ext cx="971598" cy="34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3124201" y="4408992"/>
            <a:ext cx="1142999" cy="20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248400" y="45998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Fax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19800" y="49046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Email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38800" y="5257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Report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81600" y="5548699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Graph/Chart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72000" y="59714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Notice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96695" y="5850192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Advertisement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86000" y="5459103"/>
            <a:ext cx="1986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Customer Newsletter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057400" y="50570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Press Release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447800" y="47522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Forms/Questionnaires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905000" y="44474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Invitation</a:t>
            </a:r>
          </a:p>
        </p:txBody>
      </p:sp>
    </p:spTree>
    <p:extLst>
      <p:ext uri="{BB962C8B-B14F-4D97-AF65-F5344CB8AC3E}">
        <p14:creationId xmlns:p14="http://schemas.microsoft.com/office/powerpoint/2010/main" val="279083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Question</a:t>
            </a:r>
          </a:p>
        </p:txBody>
      </p:sp>
      <p:pic>
        <p:nvPicPr>
          <p:cNvPr id="1026" name="Picture 2" descr="C:\Users\BabyAshwin\AppData\Local\Microsoft\Windows\Temporary Internet Files\Content.IE5\R643LMO0\MC900441902[1].wm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70846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21393368"/>
              </p:ext>
            </p:extLst>
          </p:nvPr>
        </p:nvGraphicFramePr>
        <p:xfrm>
          <a:off x="3124200" y="2088619"/>
          <a:ext cx="5410200" cy="1958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323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Communication Cycle</a:t>
            </a:r>
          </a:p>
        </p:txBody>
      </p:sp>
      <p:pic>
        <p:nvPicPr>
          <p:cNvPr id="2050" name="Picture 2" descr="http://www.maximumadvantage.com/images/effective-communication-cyc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7"/>
          <a:stretch/>
        </p:blipFill>
        <p:spPr bwMode="auto">
          <a:xfrm>
            <a:off x="381000" y="1143000"/>
            <a:ext cx="839152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49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Communication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Involves multiple parts and stages which are as follows:</a:t>
            </a:r>
          </a:p>
          <a:p>
            <a:r>
              <a:rPr lang="en-US" dirty="0">
                <a:latin typeface="+mj-lt"/>
              </a:rPr>
              <a:t>Source (Sender)</a:t>
            </a:r>
          </a:p>
          <a:p>
            <a:r>
              <a:rPr lang="en-US" dirty="0">
                <a:latin typeface="+mj-lt"/>
              </a:rPr>
              <a:t>Message</a:t>
            </a:r>
          </a:p>
          <a:p>
            <a:r>
              <a:rPr lang="en-US" dirty="0">
                <a:latin typeface="+mj-lt"/>
              </a:rPr>
              <a:t>Encoding</a:t>
            </a:r>
          </a:p>
          <a:p>
            <a:r>
              <a:rPr lang="en-US" dirty="0">
                <a:latin typeface="+mj-lt"/>
              </a:rPr>
              <a:t>Channel</a:t>
            </a:r>
          </a:p>
          <a:p>
            <a:r>
              <a:rPr lang="en-US" dirty="0">
                <a:latin typeface="+mj-lt"/>
              </a:rPr>
              <a:t>Decoding</a:t>
            </a:r>
          </a:p>
          <a:p>
            <a:r>
              <a:rPr lang="en-US" dirty="0">
                <a:latin typeface="+mj-lt"/>
              </a:rPr>
              <a:t>Receiver</a:t>
            </a:r>
          </a:p>
          <a:p>
            <a:r>
              <a:rPr lang="en-US" dirty="0">
                <a:latin typeface="+mj-lt"/>
              </a:rPr>
              <a:t>Feedback</a:t>
            </a:r>
          </a:p>
          <a:p>
            <a:r>
              <a:rPr lang="en-US" dirty="0">
                <a:latin typeface="+mj-lt"/>
              </a:rPr>
              <a:t>Context</a:t>
            </a:r>
          </a:p>
          <a:p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35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Communication Process(1)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Source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Sender is the source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Should be clear about the </a:t>
            </a:r>
            <a:r>
              <a:rPr lang="en-US" dirty="0">
                <a:latin typeface="+mj-lt"/>
              </a:rPr>
              <a:t>message being sent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Ask the following questions</a:t>
            </a:r>
          </a:p>
          <a:p>
            <a:pPr lvl="2"/>
            <a:r>
              <a:rPr lang="en-US" dirty="0">
                <a:latin typeface="+mj-lt"/>
              </a:rPr>
              <a:t>Do you know exactly what you want to communicate?</a:t>
            </a:r>
          </a:p>
          <a:p>
            <a:pPr lvl="2"/>
            <a:r>
              <a:rPr lang="en-US" dirty="0">
                <a:latin typeface="+mj-lt"/>
              </a:rPr>
              <a:t>Are you sure why you want to communicate a particular message?</a:t>
            </a:r>
          </a:p>
          <a:p>
            <a:pPr lvl="2"/>
            <a:r>
              <a:rPr lang="en-US" dirty="0">
                <a:latin typeface="+mj-lt"/>
              </a:rPr>
              <a:t>What result do you expect?</a:t>
            </a:r>
          </a:p>
          <a:p>
            <a:pPr marL="594360" lvl="2" indent="0">
              <a:buNone/>
            </a:pPr>
            <a:endParaRPr lang="en-US" dirty="0">
              <a:latin typeface="+mj-lt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If you don’t have the answer to these questions then there is a high chance that the communication process will fail.</a:t>
            </a:r>
          </a:p>
          <a:p>
            <a:pPr lvl="2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522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Communication Process(2)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Message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Information we want to communicate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If cannot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summarise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information we need to share then we are not ready to start the communication process</a:t>
            </a:r>
          </a:p>
          <a:p>
            <a:pPr lvl="1"/>
            <a:endParaRPr lang="en-US" dirty="0">
              <a:latin typeface="+mj-lt"/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Encoding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latin typeface="+mj-lt"/>
              </a:rPr>
              <a:t>Process of taking a message and putting it in the format that can be shared with another party.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Before encoding, think about the other party. 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latin typeface="+mj-lt"/>
              </a:rPr>
              <a:t>Should be in a format that can be understood and decoded by the other party</a:t>
            </a:r>
          </a:p>
          <a:p>
            <a:pPr marL="32004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003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Communication Process(3)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Channel</a:t>
            </a:r>
          </a:p>
          <a:p>
            <a:pPr lvl="1"/>
            <a:r>
              <a:rPr lang="en-US" sz="2000" dirty="0">
                <a:latin typeface="+mj-lt"/>
              </a:rPr>
              <a:t>Method of communication that you choose</a:t>
            </a:r>
          </a:p>
          <a:p>
            <a:pPr lvl="1"/>
            <a:r>
              <a:rPr lang="en-US" sz="2000" dirty="0">
                <a:latin typeface="+mj-lt"/>
              </a:rPr>
              <a:t>Depends on message</a:t>
            </a:r>
          </a:p>
          <a:p>
            <a:pPr lvl="1"/>
            <a:r>
              <a:rPr lang="en-US" sz="2000" dirty="0">
                <a:latin typeface="+mj-lt"/>
              </a:rPr>
              <a:t>Can be face-to-face, by phone or by email</a:t>
            </a:r>
          </a:p>
          <a:p>
            <a:pPr marL="274320" lvl="1" indent="0">
              <a:buNone/>
            </a:pPr>
            <a:r>
              <a:rPr lang="en-US" sz="2000" dirty="0">
                <a:latin typeface="+mj-lt"/>
              </a:rPr>
              <a:t> </a:t>
            </a:r>
          </a:p>
          <a:p>
            <a:pPr lvl="1"/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687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Choosing the channel of communication(1)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6167107"/>
              </p:ext>
            </p:extLst>
          </p:nvPr>
        </p:nvGraphicFramePr>
        <p:xfrm>
          <a:off x="457200" y="1219200"/>
          <a:ext cx="82296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89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Choosing the channel of communication(2)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77106215"/>
              </p:ext>
            </p:extLst>
          </p:nvPr>
        </p:nvGraphicFramePr>
        <p:xfrm>
          <a:off x="457200" y="1219200"/>
          <a:ext cx="8229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70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When use oral channels?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Message is fairly simple</a:t>
            </a:r>
          </a:p>
          <a:p>
            <a:r>
              <a:rPr lang="en-US" sz="2400" dirty="0">
                <a:latin typeface="+mj-lt"/>
              </a:rPr>
              <a:t>Immediate response required</a:t>
            </a:r>
          </a:p>
          <a:p>
            <a:r>
              <a:rPr lang="en-US" sz="2400" dirty="0">
                <a:latin typeface="+mj-lt"/>
              </a:rPr>
              <a:t>Permanent record not needed</a:t>
            </a:r>
          </a:p>
          <a:p>
            <a:r>
              <a:rPr lang="en-US" sz="2400" dirty="0">
                <a:latin typeface="+mj-lt"/>
              </a:rPr>
              <a:t>Encourage interaction</a:t>
            </a:r>
          </a:p>
          <a:p>
            <a:r>
              <a:rPr lang="en-US" sz="2400" dirty="0">
                <a:latin typeface="+mj-lt"/>
              </a:rPr>
              <a:t>Need to read body language</a:t>
            </a:r>
          </a:p>
          <a:p>
            <a:r>
              <a:rPr lang="en-US" sz="2400" dirty="0">
                <a:latin typeface="+mj-lt"/>
              </a:rPr>
              <a:t>Need to hear tone</a:t>
            </a:r>
          </a:p>
          <a:p>
            <a:r>
              <a:rPr lang="en-US" sz="2400" dirty="0">
                <a:latin typeface="+mj-lt"/>
              </a:rPr>
              <a:t>Message has emotional factor</a:t>
            </a:r>
          </a:p>
        </p:txBody>
      </p:sp>
    </p:spTree>
    <p:extLst>
      <p:ext uri="{BB962C8B-B14F-4D97-AF65-F5344CB8AC3E}">
        <p14:creationId xmlns:p14="http://schemas.microsoft.com/office/powerpoint/2010/main" val="38959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Important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37" y="1371600"/>
            <a:ext cx="7772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Course Materials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/>
              <a:t>Lectures/Labs and any notice/announcement will be available on Google Classroom</a:t>
            </a:r>
          </a:p>
          <a:p>
            <a:endParaRPr lang="en-US" dirty="0"/>
          </a:p>
          <a:p>
            <a:r>
              <a:rPr lang="en-US" dirty="0">
                <a:sym typeface="Wingdings" pitchFamily="2" charset="2"/>
              </a:rPr>
              <a:t>Class ID: </a:t>
            </a:r>
            <a:r>
              <a:rPr lang="en-GB" dirty="0" err="1"/>
              <a:t>tulzkdy</a:t>
            </a:r>
            <a:endParaRPr lang="en-US" dirty="0"/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Access using </a:t>
            </a:r>
            <a:r>
              <a:rPr lang="en-US" dirty="0" err="1">
                <a:sym typeface="Wingdings" pitchFamily="2" charset="2"/>
              </a:rPr>
              <a:t>umail</a:t>
            </a:r>
            <a:r>
              <a:rPr lang="en-US" dirty="0">
                <a:sym typeface="Wingdings" pitchFamily="2" charset="2"/>
              </a:rPr>
              <a:t> address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CC60C-AF19-43A0-80C9-6CD89FDFE0B9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95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When use written channels?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Message is fairly detailed and requires careful planning</a:t>
            </a:r>
          </a:p>
          <a:p>
            <a:r>
              <a:rPr lang="en-US" sz="2400" dirty="0">
                <a:latin typeface="+mj-lt"/>
              </a:rPr>
              <a:t>Immediate response not required</a:t>
            </a:r>
          </a:p>
          <a:p>
            <a:r>
              <a:rPr lang="en-US" sz="2400" dirty="0">
                <a:latin typeface="+mj-lt"/>
              </a:rPr>
              <a:t>Permanent written record required</a:t>
            </a:r>
          </a:p>
          <a:p>
            <a:r>
              <a:rPr lang="en-US" sz="2400" dirty="0">
                <a:latin typeface="+mj-lt"/>
              </a:rPr>
              <a:t>Big, widespread audience</a:t>
            </a:r>
          </a:p>
          <a:p>
            <a:r>
              <a:rPr lang="en-US" sz="2400" dirty="0" err="1">
                <a:latin typeface="+mj-lt"/>
              </a:rPr>
              <a:t>Minimise</a:t>
            </a:r>
            <a:r>
              <a:rPr lang="en-US" sz="2400" dirty="0">
                <a:latin typeface="+mj-lt"/>
              </a:rPr>
              <a:t> distortion that occurs when messages are passed orally from person to person</a:t>
            </a:r>
          </a:p>
          <a:p>
            <a:r>
              <a:rPr lang="en-US" sz="2400" dirty="0">
                <a:latin typeface="+mj-lt"/>
              </a:rPr>
              <a:t>Immediate interaction with audience not needed</a:t>
            </a:r>
          </a:p>
          <a:p>
            <a:r>
              <a:rPr lang="en-US" sz="2400" dirty="0">
                <a:latin typeface="+mj-lt"/>
              </a:rPr>
              <a:t>No emotional factor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5610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When use electronic channels?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Speed is important</a:t>
            </a:r>
          </a:p>
          <a:p>
            <a:r>
              <a:rPr lang="en-US" dirty="0">
                <a:latin typeface="+mj-lt"/>
              </a:rPr>
              <a:t>Time zone differs</a:t>
            </a:r>
          </a:p>
          <a:p>
            <a:r>
              <a:rPr lang="en-US" dirty="0">
                <a:latin typeface="+mj-lt"/>
              </a:rPr>
              <a:t>Physically separated from your audience </a:t>
            </a:r>
          </a:p>
        </p:txBody>
      </p:sp>
    </p:spTree>
    <p:extLst>
      <p:ext uri="{BB962C8B-B14F-4D97-AF65-F5344CB8AC3E}">
        <p14:creationId xmlns:p14="http://schemas.microsoft.com/office/powerpoint/2010/main" val="3064166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Communication Process(4)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Decoding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Happens when you receive the message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Include ability to read, comprehend, listen actively, or ask for clarifications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May need to resend message in a different way or assist in understanding it if the person cannot decode the message</a:t>
            </a:r>
          </a:p>
          <a:p>
            <a:pPr lvl="1"/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Receiver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Think about the desired result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Each person will be listening through his individual expectations, opinions and perspectives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 Individual experiences will influence how the message is received </a:t>
            </a:r>
          </a:p>
          <a:p>
            <a:pPr lvl="1"/>
            <a:endParaRPr lang="en-US" sz="21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11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Communication Process(5)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Feedback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 Helps to determine how successful communication was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 Face-to-face communication : Read body language and ask question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 Communication in writing: Gauge success by response obtained or see whether result you wanted is delivered</a:t>
            </a:r>
          </a:p>
          <a:p>
            <a:r>
              <a:rPr lang="en-US" dirty="0">
                <a:latin typeface="+mj-lt"/>
              </a:rPr>
              <a:t>Context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Situation in which you are communicating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Environment, audience, culture, relationship between you and audience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The way you communicate with a friend is different from the  way you communicate with your boss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828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Barriers to Communication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2162043"/>
              </p:ext>
            </p:extLst>
          </p:nvPr>
        </p:nvGraphicFramePr>
        <p:xfrm>
          <a:off x="457200" y="1219200"/>
          <a:ext cx="82296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06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Barriers to Communication(2)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43257747"/>
              </p:ext>
            </p:extLst>
          </p:nvPr>
        </p:nvGraphicFramePr>
        <p:xfrm>
          <a:off x="457200" y="1219200"/>
          <a:ext cx="82296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167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Communication in </a:t>
            </a:r>
            <a:r>
              <a:rPr lang="en-US" b="1" dirty="0" err="1">
                <a:solidFill>
                  <a:srgbClr val="0070C0"/>
                </a:solidFill>
              </a:rPr>
              <a:t>organisations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94008756"/>
              </p:ext>
            </p:extLst>
          </p:nvPr>
        </p:nvGraphicFramePr>
        <p:xfrm>
          <a:off x="457200" y="1219200"/>
          <a:ext cx="82296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496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Communication in </a:t>
            </a:r>
            <a:r>
              <a:rPr lang="en-US" b="1" dirty="0" err="1">
                <a:solidFill>
                  <a:srgbClr val="0070C0"/>
                </a:solidFill>
              </a:rPr>
              <a:t>organisations</a:t>
            </a:r>
            <a:r>
              <a:rPr lang="en-US" b="1" dirty="0">
                <a:solidFill>
                  <a:srgbClr val="0070C0"/>
                </a:solidFill>
              </a:rPr>
              <a:t>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75468258"/>
              </p:ext>
            </p:extLst>
          </p:nvPr>
        </p:nvGraphicFramePr>
        <p:xfrm>
          <a:off x="457200" y="1219200"/>
          <a:ext cx="82296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4445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For communication to be effective it is important to be aware of the cultural differences and be sensitive to it</a:t>
            </a:r>
          </a:p>
          <a:p>
            <a:r>
              <a:rPr lang="en-US" sz="2000" dirty="0">
                <a:latin typeface="+mj-lt"/>
              </a:rPr>
              <a:t>What is culture?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Shared system of beliefs, values, expectations and norms and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behaviour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Members of same culture have same beliefs and their theories of how people should behave – act based on these beliefs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</a:rPr>
              <a:t>Culture differs extensively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When you communicate you use your beliefs and theories.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What happens if the person with whom you communicate is not of the same culture ?</a:t>
            </a:r>
          </a:p>
        </p:txBody>
      </p:sp>
    </p:spTree>
    <p:extLst>
      <p:ext uri="{BB962C8B-B14F-4D97-AF65-F5344CB8AC3E}">
        <p14:creationId xmlns:p14="http://schemas.microsoft.com/office/powerpoint/2010/main" val="4112110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Acknowledging cultural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We assume that other people have the same attitude and lives as ours</a:t>
            </a:r>
          </a:p>
          <a:p>
            <a:r>
              <a:rPr lang="en-US" sz="2000" dirty="0">
                <a:latin typeface="+mj-lt"/>
              </a:rPr>
              <a:t>Aim: Try to treat people not in a way you wish but rather treat them as they want to be treated </a:t>
            </a:r>
          </a:p>
          <a:p>
            <a:r>
              <a:rPr lang="en-US" sz="2000" dirty="0">
                <a:latin typeface="+mj-lt"/>
              </a:rPr>
              <a:t>Do not judge other people by your own standards</a:t>
            </a:r>
          </a:p>
          <a:p>
            <a:r>
              <a:rPr lang="en-US" sz="2000" dirty="0">
                <a:latin typeface="+mj-lt"/>
              </a:rPr>
              <a:t>Stay open minded </a:t>
            </a:r>
          </a:p>
          <a:p>
            <a:r>
              <a:rPr lang="en-US" sz="2000" b="1" dirty="0">
                <a:solidFill>
                  <a:srgbClr val="0070C0"/>
                </a:solidFill>
                <a:latin typeface="+mj-lt"/>
              </a:rPr>
              <a:t>Avoid Ethnocentrism</a:t>
            </a:r>
            <a:r>
              <a:rPr lang="en-US" sz="2000" dirty="0">
                <a:latin typeface="+mj-lt"/>
              </a:rPr>
              <a:t> i.e.  Do </a:t>
            </a:r>
            <a:r>
              <a:rPr lang="en-US" sz="2000">
                <a:latin typeface="+mj-lt"/>
              </a:rPr>
              <a:t>not hold the </a:t>
            </a:r>
            <a:r>
              <a:rPr lang="en-US" sz="2000" dirty="0">
                <a:latin typeface="+mj-lt"/>
              </a:rPr>
              <a:t>Belief that </a:t>
            </a:r>
            <a:r>
              <a:rPr lang="en-US" sz="2000" dirty="0" err="1">
                <a:latin typeface="+mj-lt"/>
              </a:rPr>
              <a:t>own’s</a:t>
            </a:r>
            <a:r>
              <a:rPr lang="en-US" sz="2000" dirty="0">
                <a:latin typeface="+mj-lt"/>
              </a:rPr>
              <a:t> culture is superior</a:t>
            </a:r>
          </a:p>
          <a:p>
            <a:r>
              <a:rPr lang="en-US" sz="2000" dirty="0">
                <a:latin typeface="+mj-lt"/>
              </a:rPr>
              <a:t>To avoid ethnocentrism </a:t>
            </a:r>
          </a:p>
          <a:p>
            <a:pPr lvl="1"/>
            <a:r>
              <a:rPr lang="en-US" sz="1700" dirty="0" err="1">
                <a:solidFill>
                  <a:schemeClr val="tx1"/>
                </a:solidFill>
                <a:latin typeface="+mj-lt"/>
              </a:rPr>
              <a:t>Recognise</a:t>
            </a:r>
            <a:r>
              <a:rPr lang="en-US" sz="1700" dirty="0">
                <a:solidFill>
                  <a:schemeClr val="tx1"/>
                </a:solidFill>
                <a:latin typeface="+mj-lt"/>
              </a:rPr>
              <a:t> differences</a:t>
            </a:r>
          </a:p>
          <a:p>
            <a:pPr lvl="1"/>
            <a:r>
              <a:rPr lang="en-US" sz="1700" dirty="0">
                <a:solidFill>
                  <a:schemeClr val="tx1"/>
                </a:solidFill>
                <a:latin typeface="+mj-lt"/>
              </a:rPr>
              <a:t>Avoid assumptions</a:t>
            </a:r>
          </a:p>
          <a:p>
            <a:pPr lvl="1"/>
            <a:r>
              <a:rPr lang="en-US" sz="1700" dirty="0">
                <a:solidFill>
                  <a:schemeClr val="tx1"/>
                </a:solidFill>
                <a:latin typeface="+mj-lt"/>
              </a:rPr>
              <a:t>Do not pre-judge </a:t>
            </a:r>
          </a:p>
          <a:p>
            <a:endParaRPr lang="en-US" sz="17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65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Important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37" y="1371600"/>
            <a:ext cx="7772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Attendance</a:t>
            </a:r>
          </a:p>
          <a:p>
            <a:r>
              <a:rPr lang="en-US" dirty="0"/>
              <a:t>Students SHOULD be present and participate in ALL Lectures and Class Activities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100% accounted as Coursework (Test, Assignment and Class Activities, Portfolio)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NO EXAM (Good news! But if you fail the module, you have to take it again the following year!)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CC60C-AF19-43A0-80C9-6CD89FDFE0B9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952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Checklist for communicating effectively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Show Respect</a:t>
            </a:r>
          </a:p>
          <a:p>
            <a:r>
              <a:rPr lang="en-US" sz="2400" dirty="0">
                <a:latin typeface="+mj-lt"/>
              </a:rPr>
              <a:t>Show Empathy</a:t>
            </a:r>
          </a:p>
          <a:p>
            <a:r>
              <a:rPr lang="en-US" sz="2400" dirty="0">
                <a:latin typeface="+mj-lt"/>
              </a:rPr>
              <a:t>Do not pre-judge</a:t>
            </a:r>
          </a:p>
          <a:p>
            <a:r>
              <a:rPr lang="en-US" sz="2400" dirty="0">
                <a:latin typeface="+mj-lt"/>
              </a:rPr>
              <a:t>Be open-minded</a:t>
            </a:r>
          </a:p>
          <a:p>
            <a:r>
              <a:rPr lang="en-US" sz="2400" dirty="0">
                <a:latin typeface="+mj-lt"/>
              </a:rPr>
              <a:t>Avoid distractions</a:t>
            </a:r>
          </a:p>
          <a:p>
            <a:r>
              <a:rPr lang="en-US" sz="2400" dirty="0">
                <a:latin typeface="+mj-lt"/>
              </a:rPr>
              <a:t>Be patient</a:t>
            </a:r>
          </a:p>
          <a:p>
            <a:r>
              <a:rPr lang="en-US" sz="2400" dirty="0">
                <a:latin typeface="+mj-lt"/>
              </a:rPr>
              <a:t>Look for similarities</a:t>
            </a:r>
          </a:p>
          <a:p>
            <a:r>
              <a:rPr lang="en-US" sz="2400" dirty="0">
                <a:latin typeface="+mj-lt"/>
              </a:rPr>
              <a:t>Send clear messages</a:t>
            </a:r>
          </a:p>
          <a:p>
            <a:r>
              <a:rPr lang="en-US" sz="2400" dirty="0" err="1">
                <a:latin typeface="+mj-lt"/>
              </a:rPr>
              <a:t>Recognise</a:t>
            </a:r>
            <a:r>
              <a:rPr lang="en-US" sz="2400" dirty="0">
                <a:latin typeface="+mj-lt"/>
              </a:rPr>
              <a:t> your prejudices </a:t>
            </a:r>
          </a:p>
          <a:p>
            <a:r>
              <a:rPr lang="en-US" sz="2400" dirty="0">
                <a:latin typeface="+mj-lt"/>
              </a:rPr>
              <a:t>Treat people as equal </a:t>
            </a:r>
          </a:p>
        </p:txBody>
      </p:sp>
    </p:spTree>
    <p:extLst>
      <p:ext uri="{BB962C8B-B14F-4D97-AF65-F5344CB8AC3E}">
        <p14:creationId xmlns:p14="http://schemas.microsoft.com/office/powerpoint/2010/main" val="2629669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Seven steps to effective communication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75685221"/>
              </p:ext>
            </p:extLst>
          </p:nvPr>
        </p:nvGraphicFramePr>
        <p:xfrm>
          <a:off x="457200" y="1219200"/>
          <a:ext cx="82296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071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Seven steps to effective communication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47975171"/>
              </p:ext>
            </p:extLst>
          </p:nvPr>
        </p:nvGraphicFramePr>
        <p:xfrm>
          <a:off x="457200" y="1219200"/>
          <a:ext cx="822960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430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Seven steps to effective communication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2542952"/>
            <a:ext cx="1240468" cy="1772096"/>
            <a:chOff x="0" y="1582832"/>
            <a:chExt cx="1240468" cy="1772096"/>
          </a:xfrm>
        </p:grpSpPr>
        <p:sp>
          <p:nvSpPr>
            <p:cNvPr id="10" name="Chevron 9"/>
            <p:cNvSpPr/>
            <p:nvPr/>
          </p:nvSpPr>
          <p:spPr>
            <a:xfrm rot="5400000">
              <a:off x="-265814" y="1848646"/>
              <a:ext cx="1772096" cy="1240467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" y="2203066"/>
              <a:ext cx="1240467" cy="5316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latin typeface="+mj-lt"/>
                </a:rPr>
                <a:t>Step7</a:t>
              </a:r>
              <a:r>
                <a:rPr lang="en-US" sz="1200" kern="1200" dirty="0">
                  <a:latin typeface="+mj-lt"/>
                </a:rPr>
                <a:t>: </a:t>
              </a:r>
              <a:r>
                <a:rPr lang="en-US" sz="1600" kern="1200" dirty="0">
                  <a:latin typeface="+mj-lt"/>
                </a:rPr>
                <a:t>Feedback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97667" y="2542952"/>
            <a:ext cx="6989132" cy="1343248"/>
            <a:chOff x="1240467" y="1582832"/>
            <a:chExt cx="6989132" cy="1151862"/>
          </a:xfrm>
        </p:grpSpPr>
        <p:sp>
          <p:nvSpPr>
            <p:cNvPr id="8" name="Round Same Side Corner Rectangle 7"/>
            <p:cNvSpPr/>
            <p:nvPr/>
          </p:nvSpPr>
          <p:spPr>
            <a:xfrm rot="5400000">
              <a:off x="4159102" y="-1335803"/>
              <a:ext cx="1151862" cy="6989132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 Same Side Corner Rectangle 6"/>
            <p:cNvSpPr/>
            <p:nvPr/>
          </p:nvSpPr>
          <p:spPr>
            <a:xfrm>
              <a:off x="1240468" y="1639060"/>
              <a:ext cx="6932903" cy="1039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>
                  <a:latin typeface="+mj-lt"/>
                </a:rPr>
                <a:t>Final stage is essential  - must obtained feedback from recipient</a:t>
              </a:r>
            </a:p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>
                  <a:latin typeface="+mj-lt"/>
                </a:rPr>
                <a:t>If the message is not understood, do not blame the recipient</a:t>
              </a:r>
            </a:p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>
                  <a:latin typeface="+mj-lt"/>
                </a:rPr>
                <a:t>Ask yourself why the communication failed  </a:t>
              </a:r>
            </a:p>
            <a:p>
              <a:pPr marL="114300" lvl="1" indent="-114300" algn="l" defTabSz="6223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dirty="0">
                  <a:latin typeface="+mj-lt"/>
                </a:rPr>
                <a:t>How it can be improved?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22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Successful communication – key 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+mj-lt"/>
              </a:rPr>
              <a:t>Read</a:t>
            </a:r>
            <a:r>
              <a:rPr lang="en-US" sz="2000" dirty="0">
                <a:latin typeface="+mj-lt"/>
              </a:rPr>
              <a:t>. Extend your knowledge of language by reading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+mj-lt"/>
              </a:rPr>
              <a:t>Listen intelligently</a:t>
            </a:r>
            <a:r>
              <a:rPr lang="en-US" sz="2000" dirty="0">
                <a:latin typeface="+mj-lt"/>
              </a:rPr>
              <a:t>. Remember that communication in a two-way process.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+mj-lt"/>
              </a:rPr>
              <a:t>Think and Plan</a:t>
            </a:r>
            <a:r>
              <a:rPr lang="en-US" sz="2000" dirty="0">
                <a:latin typeface="+mj-lt"/>
              </a:rPr>
              <a:t>. Think before you speak or write. Plan all your communication.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+mj-lt"/>
              </a:rPr>
              <a:t>Use appropriate language</a:t>
            </a:r>
            <a:r>
              <a:rPr lang="en-US" sz="2000" dirty="0">
                <a:latin typeface="+mj-lt"/>
              </a:rPr>
              <a:t>. Use clear, simple language, and appreciate the same used by others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+mj-lt"/>
              </a:rPr>
              <a:t>Be open-minded</a:t>
            </a:r>
            <a:r>
              <a:rPr lang="en-US" sz="2000" i="1" dirty="0">
                <a:latin typeface="+mj-lt"/>
              </a:rPr>
              <a:t>. </a:t>
            </a:r>
            <a:r>
              <a:rPr lang="en-US" sz="2000" dirty="0">
                <a:latin typeface="+mj-lt"/>
              </a:rPr>
              <a:t>Use clear, simple language and appreciate the same used by others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+mj-lt"/>
              </a:rPr>
              <a:t>Select appropriate media</a:t>
            </a:r>
            <a:r>
              <a:rPr lang="en-US" sz="2000" i="1" dirty="0">
                <a:latin typeface="+mj-lt"/>
              </a:rPr>
              <a:t>. </a:t>
            </a:r>
            <a:r>
              <a:rPr lang="en-US" sz="2000" dirty="0">
                <a:latin typeface="+mj-lt"/>
              </a:rPr>
              <a:t>Consider carefully the method to be used for communicating the message. It should be appropriate 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0650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Successful communication – key points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1" i="1" dirty="0">
                <a:solidFill>
                  <a:srgbClr val="0070C0"/>
                </a:solidFill>
                <a:latin typeface="+mj-lt"/>
              </a:rPr>
              <a:t>Time your communication appropriately</a:t>
            </a:r>
            <a:r>
              <a:rPr lang="en-US" sz="2000" i="1" dirty="0">
                <a:latin typeface="+mj-lt"/>
              </a:rPr>
              <a:t>. </a:t>
            </a:r>
            <a:r>
              <a:rPr lang="en-US" sz="2000" dirty="0">
                <a:latin typeface="+mj-lt"/>
              </a:rPr>
              <a:t>Consider the best time for communication and how long it should be</a:t>
            </a:r>
            <a:endParaRPr lang="en-US" sz="2000" b="1" i="1" dirty="0">
              <a:solidFill>
                <a:srgbClr val="0070C0"/>
              </a:solidFill>
              <a:latin typeface="+mj-lt"/>
            </a:endParaRPr>
          </a:p>
          <a:p>
            <a:r>
              <a:rPr lang="en-US" sz="2000" b="1" i="1" dirty="0">
                <a:solidFill>
                  <a:srgbClr val="0070C0"/>
                </a:solidFill>
                <a:latin typeface="+mj-lt"/>
              </a:rPr>
              <a:t>Use appropriate language</a:t>
            </a:r>
            <a:r>
              <a:rPr lang="en-US" b="1" i="1" dirty="0">
                <a:solidFill>
                  <a:srgbClr val="0070C0"/>
                </a:solidFill>
                <a:latin typeface="+mj-lt"/>
              </a:rPr>
              <a:t>. </a:t>
            </a:r>
            <a:r>
              <a:rPr lang="en-US" sz="2000" dirty="0">
                <a:latin typeface="+mj-lt"/>
              </a:rPr>
              <a:t>Use words which are relevant to the topic and which will be understood by the recipient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+mj-lt"/>
              </a:rPr>
              <a:t>Obtain feedback.</a:t>
            </a:r>
            <a:r>
              <a:rPr lang="en-US" sz="2000" b="1" i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Get feedback to ensure that the communication is effective </a:t>
            </a:r>
          </a:p>
          <a:p>
            <a:r>
              <a:rPr lang="en-US" sz="2000" b="1" i="1" dirty="0">
                <a:solidFill>
                  <a:srgbClr val="0070C0"/>
                </a:solidFill>
                <a:latin typeface="+mj-lt"/>
              </a:rPr>
              <a:t>Aim high. </a:t>
            </a:r>
            <a:r>
              <a:rPr lang="en-US" sz="2000" dirty="0">
                <a:latin typeface="+mj-lt"/>
              </a:rPr>
              <a:t>Set and maintain high standards in all your methods of communication, both in terms of language and presentation. </a:t>
            </a:r>
            <a:endParaRPr lang="en-US" sz="2000" b="1" i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7276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Help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Ten years have …………..  since the two companies merged(past/passed).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When you take a problem to your manager, be sure to offer a …………………….. solution(alternate/alternative).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Good teachers should try to ………………………. Answers from their students, rather than telling them everything (illicit/elicit).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Perhaps you can ask the chairman to ………………………… the decision until the next meeting(defer/deter).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When the company received a lot of adverse publicity, the staff ……….   was very low (moral/morale).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Always …………… that you proofread your documents carefully before sending them out. (insure/ensure)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7654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Help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7"/>
            </a:pPr>
            <a:r>
              <a:rPr lang="en-US" sz="2000" dirty="0">
                <a:latin typeface="+mj-lt"/>
              </a:rPr>
              <a:t>I have asked Martha to write …………..  to John Lim giving him a disciplinary warning (formally/formerly)</a:t>
            </a:r>
          </a:p>
          <a:p>
            <a:pPr marL="457200" indent="-457200">
              <a:buAutoNum type="arabicPeriod" startAt="7"/>
            </a:pPr>
            <a:r>
              <a:rPr lang="en-US" sz="2000" dirty="0">
                <a:latin typeface="+mj-lt"/>
              </a:rPr>
              <a:t>Mark has always ……………….. to being manager of his own company (aspired/inspired)</a:t>
            </a:r>
          </a:p>
          <a:p>
            <a:pPr marL="457200" indent="-457200">
              <a:buAutoNum type="arabicPeriod" startAt="7"/>
            </a:pPr>
            <a:r>
              <a:rPr lang="en-US" sz="2000" dirty="0">
                <a:latin typeface="+mj-lt"/>
              </a:rPr>
              <a:t>The CEO’s speech has a great ……………… on staff motivation. (affect/effect)</a:t>
            </a:r>
          </a:p>
          <a:p>
            <a:pPr marL="457200" indent="-457200">
              <a:buAutoNum type="arabicPeriod" startAt="7"/>
            </a:pPr>
            <a:r>
              <a:rPr lang="en-US" sz="2000" dirty="0">
                <a:latin typeface="+mj-lt"/>
              </a:rPr>
              <a:t>Please let me have your expert ………………… on this issue. (advice/advise)</a:t>
            </a:r>
          </a:p>
        </p:txBody>
      </p:sp>
    </p:spTree>
    <p:extLst>
      <p:ext uri="{BB962C8B-B14F-4D97-AF65-F5344CB8AC3E}">
        <p14:creationId xmlns:p14="http://schemas.microsoft.com/office/powerpoint/2010/main" val="2774296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Help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Ten years have …………..  since the two companies merged(past/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passed</a:t>
            </a:r>
            <a:r>
              <a:rPr lang="en-US" sz="2000" dirty="0">
                <a:latin typeface="+mj-lt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When you take a problem to your manager, be sure to offer a …………………….. solution(alternate/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alternative</a:t>
            </a:r>
            <a:r>
              <a:rPr lang="en-US" sz="2000" dirty="0">
                <a:latin typeface="+mj-lt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Good teachers should try to ………………………. answers from their students, rather than telling them everything (illicit/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elicit</a:t>
            </a:r>
            <a:r>
              <a:rPr lang="en-US" sz="2000" dirty="0">
                <a:latin typeface="+mj-lt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Perhaps you can ask the chairman to ………………………… the decision until the next meeting(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defer</a:t>
            </a:r>
            <a:r>
              <a:rPr lang="en-US" sz="2000" dirty="0">
                <a:latin typeface="+mj-lt"/>
              </a:rPr>
              <a:t>/deter).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When the company received a lot of adverse publicity, the staff ……….   was very low (moral/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morale</a:t>
            </a:r>
            <a:r>
              <a:rPr lang="en-US" sz="2000" dirty="0">
                <a:latin typeface="+mj-lt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Always …………… that you proofread your documents carefully before sending them out. (insure/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ensure</a:t>
            </a:r>
            <a:r>
              <a:rPr lang="en-US" sz="2000" dirty="0">
                <a:latin typeface="+mj-lt"/>
              </a:rPr>
              <a:t>)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8830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Help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7"/>
            </a:pPr>
            <a:r>
              <a:rPr lang="en-US" sz="2000" dirty="0">
                <a:latin typeface="+mj-lt"/>
              </a:rPr>
              <a:t>I have asked Martha to write …………..  to John Lim giving him a disciplinary warning (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formally</a:t>
            </a:r>
            <a:r>
              <a:rPr lang="en-US" sz="2000" dirty="0">
                <a:latin typeface="+mj-lt"/>
              </a:rPr>
              <a:t>/formerly)</a:t>
            </a:r>
          </a:p>
          <a:p>
            <a:pPr marL="457200" indent="-457200">
              <a:buAutoNum type="arabicPeriod" startAt="7"/>
            </a:pPr>
            <a:r>
              <a:rPr lang="en-US" sz="2000" dirty="0">
                <a:latin typeface="+mj-lt"/>
              </a:rPr>
              <a:t>Mark has always ……………….. to being manager of his own company (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aspired</a:t>
            </a:r>
            <a:r>
              <a:rPr lang="en-US" sz="2000" dirty="0">
                <a:latin typeface="+mj-lt"/>
              </a:rPr>
              <a:t>/inspired)</a:t>
            </a:r>
          </a:p>
          <a:p>
            <a:pPr marL="457200" indent="-457200">
              <a:buAutoNum type="arabicPeriod" startAt="7"/>
            </a:pPr>
            <a:r>
              <a:rPr lang="en-US" sz="2000" dirty="0">
                <a:latin typeface="+mj-lt"/>
              </a:rPr>
              <a:t>The CEO’s speech has a great ……………… on staff motivation. (affect/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effect</a:t>
            </a:r>
            <a:r>
              <a:rPr lang="en-US" sz="2000" dirty="0">
                <a:latin typeface="+mj-lt"/>
              </a:rPr>
              <a:t>)</a:t>
            </a:r>
          </a:p>
          <a:p>
            <a:pPr marL="457200" indent="-457200">
              <a:buAutoNum type="arabicPeriod" startAt="7"/>
            </a:pPr>
            <a:r>
              <a:rPr lang="en-US" sz="2000" dirty="0">
                <a:latin typeface="+mj-lt"/>
              </a:rPr>
              <a:t>Please let me have your expert ………………… on this issue. (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advice</a:t>
            </a:r>
            <a:r>
              <a:rPr lang="en-US" sz="2000" dirty="0">
                <a:latin typeface="+mj-lt"/>
              </a:rPr>
              <a:t>/advise)</a:t>
            </a:r>
          </a:p>
        </p:txBody>
      </p:sp>
    </p:spTree>
    <p:extLst>
      <p:ext uri="{BB962C8B-B14F-4D97-AF65-F5344CB8AC3E}">
        <p14:creationId xmlns:p14="http://schemas.microsoft.com/office/powerpoint/2010/main" val="369604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Learning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After In this lecture you will be able to: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Understand and explain what communication is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Identify the various benefits of effective communication and also how to ensure good communication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Group the various methods of communication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Elaborate on the Communication Process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Identify the barriers to effective communication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Understand how culture impacts on communication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1811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Test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+mj-lt"/>
              </a:rPr>
              <a:t>Why is communication the lifeblood of a business organization?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( required for smooth running of the business, if people do not communicate the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organisation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will not even exists )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+mj-lt"/>
              </a:rPr>
              <a:t>How do you benefit from effective communication?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(slide 4  considering  someone working in an 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organisation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+mj-lt"/>
              </a:rPr>
              <a:t>Explain three of the factors you would consider when choosing a method of communication. (</a:t>
            </a:r>
            <a:r>
              <a:rPr lang="en-US" sz="2100" dirty="0">
                <a:solidFill>
                  <a:srgbClr val="FF0000"/>
                </a:solidFill>
                <a:latin typeface="+mj-lt"/>
              </a:rPr>
              <a:t>audience, type of message, cost, urgency)</a:t>
            </a:r>
          </a:p>
          <a:p>
            <a:pPr marL="0" indent="0" algn="just">
              <a:buNone/>
            </a:pPr>
            <a:endParaRPr lang="en-US" sz="20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+mj-lt"/>
              </a:rPr>
              <a:t>Discuss three reasons why you would use a) oral channels of communication b) written channels of communication 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(slide 17-18)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+mj-lt"/>
              </a:rPr>
              <a:t>What are the barriers of communication?  Discuss briefly. (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slide 22-23</a:t>
            </a:r>
            <a:r>
              <a:rPr lang="en-US" sz="2000" dirty="0">
                <a:latin typeface="+mj-lt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+mj-lt"/>
              </a:rPr>
              <a:t>Discuss some ways in which you can improve intercultural communications.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(slide 28)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9926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Test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7. State the communication methods you would use to:</a:t>
            </a:r>
          </a:p>
          <a:p>
            <a:pPr marL="457200" indent="-457200">
              <a:buAutoNum type="alphaLcParenR"/>
            </a:pPr>
            <a:r>
              <a:rPr lang="en-US" sz="2000" dirty="0">
                <a:latin typeface="+mj-lt"/>
              </a:rPr>
              <a:t>Congratulate an employee on passing an important examination</a:t>
            </a:r>
          </a:p>
          <a:p>
            <a:pPr marL="457200" indent="-457200">
              <a:buAutoNum type="alphaLcParenR"/>
            </a:pPr>
            <a:r>
              <a:rPr lang="en-US" sz="2000" dirty="0">
                <a:latin typeface="+mj-lt"/>
              </a:rPr>
              <a:t>Inform employees about your annual dinner and dance.</a:t>
            </a:r>
          </a:p>
          <a:p>
            <a:pPr marL="457200" indent="-457200">
              <a:buAutoNum type="alphaLcParenR"/>
            </a:pPr>
            <a:r>
              <a:rPr lang="en-US" sz="2000" dirty="0">
                <a:latin typeface="+mj-lt"/>
              </a:rPr>
              <a:t>Put a nervous applicant at ease while waiting for an interview.</a:t>
            </a:r>
          </a:p>
          <a:p>
            <a:pPr marL="457200" indent="-457200">
              <a:buAutoNum type="alphaLcParenR"/>
            </a:pPr>
            <a:r>
              <a:rPr lang="en-US" sz="2000" dirty="0">
                <a:latin typeface="+mj-lt"/>
              </a:rPr>
              <a:t>Display the past five years’ sales figures.</a:t>
            </a:r>
          </a:p>
          <a:p>
            <a:pPr marL="457200" indent="-457200">
              <a:buAutoNum type="alphaLcParenR"/>
            </a:pPr>
            <a:r>
              <a:rPr lang="en-US" sz="2000" dirty="0">
                <a:latin typeface="+mj-lt"/>
              </a:rPr>
              <a:t>Confirm a lunch appointment with a client next week.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53739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What you have learnt?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 this lecture you have learnt about :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Basics of communication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Benefits of effective communication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Methods of communication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Communication Process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Barriers to effective communication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Culture and communication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7 steps to effective communication</a:t>
            </a: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7822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TAYLOR, S., 2005, Communication for Business – A Practical Approach , 4</a:t>
            </a:r>
            <a:r>
              <a:rPr lang="en-US" sz="2000" baseline="30000" dirty="0">
                <a:latin typeface="+mj-lt"/>
              </a:rPr>
              <a:t>th</a:t>
            </a:r>
            <a:r>
              <a:rPr lang="en-US" sz="2000" dirty="0">
                <a:latin typeface="+mj-lt"/>
              </a:rPr>
              <a:t> ed. </a:t>
            </a:r>
            <a:r>
              <a:rPr lang="en-US" sz="2000" dirty="0" err="1">
                <a:latin typeface="+mj-lt"/>
              </a:rPr>
              <a:t>Harlow:Longman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SPIERS C., 2011, Essential Communication Secrets, Available from: </a:t>
            </a:r>
            <a:r>
              <a:rPr lang="en-US" sz="2000" dirty="0">
                <a:latin typeface="+mj-lt"/>
                <a:hlinkClick r:id="rId2"/>
              </a:rPr>
              <a:t>www.bookboon.com</a:t>
            </a:r>
            <a:r>
              <a:rPr lang="en-US" sz="2000" dirty="0">
                <a:latin typeface="+mj-lt"/>
              </a:rPr>
              <a:t>, [Accessed 01-August-2013]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4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What is communication?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Communication is the art and process of sharing information and ideas.</a:t>
            </a:r>
          </a:p>
          <a:p>
            <a:r>
              <a:rPr lang="en-US" dirty="0">
                <a:latin typeface="+mj-lt"/>
              </a:rPr>
              <a:t>It may be defined as :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+mj-lt"/>
              </a:rPr>
              <a:t>“giving, receiving or exchanging information, opinions and ideas by writing, speech or visual means so that the message communicated is </a:t>
            </a:r>
            <a:r>
              <a:rPr lang="en-US" sz="2000" b="1" u="sng" dirty="0">
                <a:solidFill>
                  <a:schemeClr val="tx1"/>
                </a:solidFill>
                <a:latin typeface="+mj-lt"/>
              </a:rPr>
              <a:t>completely understood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by recipient(s)”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Key to effective communication: make sure that the message is well delivered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51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Benefits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of Effective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B0F0"/>
                </a:solidFill>
                <a:latin typeface="+mj-lt"/>
              </a:rPr>
              <a:t>S</a:t>
            </a:r>
            <a:r>
              <a:rPr lang="en-US" dirty="0">
                <a:latin typeface="+mj-lt"/>
              </a:rPr>
              <a:t>tronger decision-making and problem-solving</a:t>
            </a:r>
          </a:p>
          <a:p>
            <a:r>
              <a:rPr lang="en-US" sz="2800" b="1" dirty="0">
                <a:solidFill>
                  <a:srgbClr val="00B0F0"/>
                </a:solidFill>
                <a:latin typeface="+mj-lt"/>
              </a:rPr>
              <a:t>U</a:t>
            </a:r>
            <a:r>
              <a:rPr lang="en-US" dirty="0">
                <a:latin typeface="+mj-lt"/>
              </a:rPr>
              <a:t>pturn in productivity</a:t>
            </a:r>
          </a:p>
          <a:p>
            <a:r>
              <a:rPr lang="en-US" sz="2800" b="1" dirty="0">
                <a:solidFill>
                  <a:srgbClr val="00B0F0"/>
                </a:solidFill>
                <a:latin typeface="+mj-lt"/>
              </a:rPr>
              <a:t>C</a:t>
            </a:r>
            <a:r>
              <a:rPr lang="en-US" dirty="0">
                <a:latin typeface="+mj-lt"/>
              </a:rPr>
              <a:t>onvincing and compelling corporate materials</a:t>
            </a:r>
          </a:p>
          <a:p>
            <a:r>
              <a:rPr lang="en-US" sz="2800" b="1" dirty="0">
                <a:solidFill>
                  <a:srgbClr val="00B0F0"/>
                </a:solidFill>
                <a:latin typeface="+mj-lt"/>
              </a:rPr>
              <a:t>C</a:t>
            </a:r>
            <a:r>
              <a:rPr lang="en-US" dirty="0">
                <a:latin typeface="+mj-lt"/>
              </a:rPr>
              <a:t>learer, more streamline workflow</a:t>
            </a:r>
          </a:p>
          <a:p>
            <a:r>
              <a:rPr lang="en-US" sz="2800" b="1" dirty="0">
                <a:solidFill>
                  <a:srgbClr val="00B0F0"/>
                </a:solidFill>
                <a:latin typeface="+mj-lt"/>
              </a:rPr>
              <a:t>E</a:t>
            </a:r>
            <a:r>
              <a:rPr lang="en-US" dirty="0">
                <a:latin typeface="+mj-lt"/>
              </a:rPr>
              <a:t>nhanced professional image</a:t>
            </a:r>
          </a:p>
          <a:p>
            <a:r>
              <a:rPr lang="en-US" sz="2800" b="1" dirty="0">
                <a:solidFill>
                  <a:srgbClr val="00B0F0"/>
                </a:solidFill>
                <a:latin typeface="+mj-lt"/>
              </a:rPr>
              <a:t>S</a:t>
            </a:r>
            <a:r>
              <a:rPr lang="en-US" dirty="0">
                <a:latin typeface="+mj-lt"/>
              </a:rPr>
              <a:t>ound business relationships</a:t>
            </a:r>
          </a:p>
          <a:p>
            <a:r>
              <a:rPr lang="en-US" sz="2800" b="1" dirty="0">
                <a:solidFill>
                  <a:srgbClr val="00B0F0"/>
                </a:solidFill>
                <a:latin typeface="+mj-lt"/>
              </a:rPr>
              <a:t>S</a:t>
            </a:r>
            <a:r>
              <a:rPr lang="en-US" dirty="0">
                <a:latin typeface="+mj-lt"/>
              </a:rPr>
              <a:t>uccessful response ensured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97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Communication Skills</a:t>
            </a:r>
          </a:p>
        </p:txBody>
      </p:sp>
      <p:pic>
        <p:nvPicPr>
          <p:cNvPr id="2057" name="Picture 9" descr="http://4.bp.blogspot.com/-73q28Pe-yHM/Tqatjx_lhEI/AAAAAAAAAEI/4YqnNf-UJtM/s1600/wall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009"/>
          <a:stretch/>
        </p:blipFill>
        <p:spPr bwMode="auto">
          <a:xfrm>
            <a:off x="5638800" y="1905001"/>
            <a:ext cx="327659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410200" cy="493776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Imagine the person you want to talk to is on the other side of the wall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How do you communicate??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You need to find the appropriate way to communicate i.e. You need to have the appropriate communication skills 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j-lt"/>
              </a:rPr>
              <a:t>Good communication skills allows you to : </a:t>
            </a:r>
          </a:p>
          <a:p>
            <a:pPr lvl="2"/>
            <a:r>
              <a:rPr lang="en-US" dirty="0">
                <a:latin typeface="+mj-lt"/>
              </a:rPr>
              <a:t>Identify the barriers </a:t>
            </a:r>
          </a:p>
          <a:p>
            <a:pPr lvl="2"/>
            <a:r>
              <a:rPr lang="en-US" dirty="0">
                <a:latin typeface="+mj-lt"/>
              </a:rPr>
              <a:t>Receive message well</a:t>
            </a:r>
          </a:p>
          <a:p>
            <a:pPr lvl="2"/>
            <a:r>
              <a:rPr lang="en-US" dirty="0">
                <a:latin typeface="+mj-lt"/>
              </a:rPr>
              <a:t>Use the required methods to remove the barriers and communicate your message </a:t>
            </a:r>
          </a:p>
          <a:p>
            <a:pPr lvl="2"/>
            <a:endParaRPr lang="en-US" dirty="0">
              <a:latin typeface="+mj-lt"/>
            </a:endParaRPr>
          </a:p>
          <a:p>
            <a:pPr lvl="2"/>
            <a:endParaRPr lang="en-US" dirty="0">
              <a:latin typeface="+mj-lt"/>
            </a:endParaRPr>
          </a:p>
          <a:p>
            <a:pPr marL="274320" lvl="1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325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Effective Communication is vital to meet challenges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Advancing Technology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j-lt"/>
              </a:rPr>
              <a:t>Internet,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Email,Fax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VoiceMail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Teleconferencing,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VideoConferencing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Wireless devices e.g. Smartphone </a:t>
            </a:r>
          </a:p>
          <a:p>
            <a:r>
              <a:rPr lang="en-US" sz="2400" dirty="0">
                <a:latin typeface="+mj-lt"/>
              </a:rPr>
              <a:t>Global Communications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j-lt"/>
              </a:rPr>
              <a:t>Multinational companies e.g. Accenture, Ceridian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j-lt"/>
              </a:rPr>
              <a:t>Different cultural backgrounds</a:t>
            </a:r>
          </a:p>
          <a:p>
            <a:r>
              <a:rPr lang="en-US" sz="2400" dirty="0">
                <a:latin typeface="+mj-lt"/>
              </a:rPr>
              <a:t>The Information Age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j-lt"/>
              </a:rPr>
              <a:t>Quick and effective decision based on the information you receive </a:t>
            </a:r>
          </a:p>
          <a:p>
            <a:r>
              <a:rPr lang="en-US" sz="2400" dirty="0">
                <a:latin typeface="+mj-lt"/>
              </a:rPr>
              <a:t>Team-based business environments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j-lt"/>
              </a:rPr>
              <a:t>No longer traditional management hierarchy, need to study and understand how team work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028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Communication</a:t>
            </a:r>
          </a:p>
        </p:txBody>
      </p:sp>
      <p:sp>
        <p:nvSpPr>
          <p:cNvPr id="4" name="Oval 3"/>
          <p:cNvSpPr/>
          <p:nvPr/>
        </p:nvSpPr>
        <p:spPr>
          <a:xfrm>
            <a:off x="533400" y="1828800"/>
            <a:ext cx="3276600" cy="2895600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14500" y="19812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Telephone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527757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Messages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848" y="312857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Face-to-face discussion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199" y="3878847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3276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Meeting/ Conference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2200" y="2529302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Intercom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0" y="2133599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Memo</a:t>
            </a:r>
          </a:p>
        </p:txBody>
      </p:sp>
      <p:sp>
        <p:nvSpPr>
          <p:cNvPr id="3" name="Oval 2"/>
          <p:cNvSpPr/>
          <p:nvPr/>
        </p:nvSpPr>
        <p:spPr>
          <a:xfrm>
            <a:off x="1714500" y="2826210"/>
            <a:ext cx="876300" cy="711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ORAL</a:t>
            </a:r>
          </a:p>
        </p:txBody>
      </p:sp>
      <p:sp>
        <p:nvSpPr>
          <p:cNvPr id="16" name="Oval 15"/>
          <p:cNvSpPr/>
          <p:nvPr/>
        </p:nvSpPr>
        <p:spPr>
          <a:xfrm>
            <a:off x="5334000" y="1676400"/>
            <a:ext cx="3276600" cy="2895600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15100" y="18288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Report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0" y="24384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Staff Newsletter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5400" y="297617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Minutes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9250" y="3738218"/>
            <a:ext cx="194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Form/Questionnaire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67600" y="2525789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Email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22224" y="21970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Graph/Charts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0" y="2673809"/>
            <a:ext cx="1295400" cy="1064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WRITTEN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2600" y="20574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Memo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67600" y="292903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Fax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63153" y="3358437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Notice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05600" y="4017347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Intranet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780440" y="2802788"/>
            <a:ext cx="1543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10000" y="3496936"/>
            <a:ext cx="1543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36572" y="2897737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INTERNAL </a:t>
            </a:r>
          </a:p>
          <a:p>
            <a:pPr algn="ctr"/>
            <a:r>
              <a:rPr lang="en-US" sz="1200" dirty="0">
                <a:latin typeface="+mj-lt"/>
              </a:rPr>
              <a:t>Communication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1199" y="5334000"/>
            <a:ext cx="5839153" cy="3693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INTERNAL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504862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718</TotalTime>
  <Words>2656</Words>
  <Application>Microsoft Macintosh PowerPoint</Application>
  <PresentationFormat>On-screen Show (4:3)</PresentationFormat>
  <Paragraphs>383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Bookman Old Style</vt:lpstr>
      <vt:lpstr>Gill Sans MT</vt:lpstr>
      <vt:lpstr>Times New Roman</vt:lpstr>
      <vt:lpstr>Wingdings</vt:lpstr>
      <vt:lpstr>Wingdings 3</vt:lpstr>
      <vt:lpstr>Origin</vt:lpstr>
      <vt:lpstr>Week 1- Effective Communication</vt:lpstr>
      <vt:lpstr>Important NOTES</vt:lpstr>
      <vt:lpstr>Important NOTES</vt:lpstr>
      <vt:lpstr>Learning Outcome</vt:lpstr>
      <vt:lpstr>What is communication?</vt:lpstr>
      <vt:lpstr>Benefits of Effective Communication</vt:lpstr>
      <vt:lpstr>Communication Skills</vt:lpstr>
      <vt:lpstr>Effective Communication is vital to meet challenges like</vt:lpstr>
      <vt:lpstr>Methods of Communication</vt:lpstr>
      <vt:lpstr>Methods of Communication</vt:lpstr>
      <vt:lpstr>Question</vt:lpstr>
      <vt:lpstr>Communication Cycle</vt:lpstr>
      <vt:lpstr>Communication Process</vt:lpstr>
      <vt:lpstr>Communication Process(1)</vt:lpstr>
      <vt:lpstr>Communication Process(2)</vt:lpstr>
      <vt:lpstr>Communication Process(3)</vt:lpstr>
      <vt:lpstr>Choosing the channel of communication(1) </vt:lpstr>
      <vt:lpstr>Choosing the channel of communication(2) </vt:lpstr>
      <vt:lpstr>When use oral channels?</vt:lpstr>
      <vt:lpstr>When use written channels?</vt:lpstr>
      <vt:lpstr>When use electronic channels?</vt:lpstr>
      <vt:lpstr>Communication Process(4)</vt:lpstr>
      <vt:lpstr>Communication Process(5)</vt:lpstr>
      <vt:lpstr>Barriers to Communication</vt:lpstr>
      <vt:lpstr>Barriers to Communication(2)</vt:lpstr>
      <vt:lpstr>Communication in organisations</vt:lpstr>
      <vt:lpstr>Communication in organisations(2)</vt:lpstr>
      <vt:lpstr>Culture</vt:lpstr>
      <vt:lpstr>Acknowledging cultural differences</vt:lpstr>
      <vt:lpstr>Checklist for communicating effectively</vt:lpstr>
      <vt:lpstr>Seven steps to effective communication</vt:lpstr>
      <vt:lpstr>Seven steps to effective communication</vt:lpstr>
      <vt:lpstr>Seven steps to effective communication</vt:lpstr>
      <vt:lpstr>Successful communication – key points to remember</vt:lpstr>
      <vt:lpstr>Successful communication – key points to remember</vt:lpstr>
      <vt:lpstr>Help Yourself</vt:lpstr>
      <vt:lpstr>Help Yourself</vt:lpstr>
      <vt:lpstr>Help Yourself</vt:lpstr>
      <vt:lpstr>Help Yourself</vt:lpstr>
      <vt:lpstr>Test Yourself</vt:lpstr>
      <vt:lpstr>Test Yourself</vt:lpstr>
      <vt:lpstr>What you have learnt?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BabyAshwin</dc:creator>
  <cp:lastModifiedBy>Nuzhah Gooda Sahib</cp:lastModifiedBy>
  <cp:revision>104</cp:revision>
  <dcterms:created xsi:type="dcterms:W3CDTF">2006-08-16T00:00:00Z</dcterms:created>
  <dcterms:modified xsi:type="dcterms:W3CDTF">2020-10-04T13:22:44Z</dcterms:modified>
</cp:coreProperties>
</file>