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325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1691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238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172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299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57200" y="256035"/>
            <a:ext cx="8218749" cy="1163191"/>
            <a:chOff x="457200" y="256035"/>
            <a:chExt cx="8218749" cy="116319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696" y="256035"/>
              <a:ext cx="959253" cy="115200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 flipV="1">
              <a:off x="457200" y="1417638"/>
              <a:ext cx="821702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9020</TotalTime>
  <Words>2860</Words>
  <Application>Microsoft Office PowerPoint</Application>
  <PresentationFormat>On-screen Show (4:3)</PresentationFormat>
  <Paragraphs>372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user1</cp:lastModifiedBy>
  <cp:revision>30</cp:revision>
  <dcterms:created xsi:type="dcterms:W3CDTF">2010-01-06T19:57:16Z</dcterms:created>
  <dcterms:modified xsi:type="dcterms:W3CDTF">2024-07-24T19:05:10Z</dcterms:modified>
</cp:coreProperties>
</file>