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2" r:id="rId3"/>
    <p:sldId id="259" r:id="rId4"/>
    <p:sldId id="260" r:id="rId5"/>
    <p:sldId id="262" r:id="rId6"/>
    <p:sldId id="263" r:id="rId7"/>
    <p:sldId id="289" r:id="rId8"/>
    <p:sldId id="290" r:id="rId9"/>
    <p:sldId id="291" r:id="rId10"/>
    <p:sldId id="295" r:id="rId11"/>
    <p:sldId id="292" r:id="rId12"/>
    <p:sldId id="296" r:id="rId13"/>
    <p:sldId id="297" r:id="rId14"/>
    <p:sldId id="298" r:id="rId15"/>
    <p:sldId id="299" r:id="rId16"/>
    <p:sldId id="300"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48C1C-86ED-4F0E-833B-118A030FFB23}" v="11" dt="2024-06-07T08:58:18.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9" autoAdjust="0"/>
    <p:restoredTop sz="83682"/>
  </p:normalViewPr>
  <p:slideViewPr>
    <p:cSldViewPr snapToGrid="0" showGuides="1">
      <p:cViewPr varScale="1">
        <p:scale>
          <a:sx n="112" d="100"/>
          <a:sy n="112" d="100"/>
        </p:scale>
        <p:origin x="200"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i Neermaull" userId="ffde2053-6a70-4d46-ad5e-e4af9c7e3e31" providerId="ADAL" clId="{BB748C1C-86ED-4F0E-833B-118A030FFB23}"/>
    <pc:docChg chg="undo custSel modSld sldOrd">
      <pc:chgData name="Abhai Neermaull" userId="ffde2053-6a70-4d46-ad5e-e4af9c7e3e31" providerId="ADAL" clId="{BB748C1C-86ED-4F0E-833B-118A030FFB23}" dt="2024-06-07T09:04:23.147" v="762" actId="207"/>
      <pc:docMkLst>
        <pc:docMk/>
      </pc:docMkLst>
      <pc:sldChg chg="addSp delSp modSp mod">
        <pc:chgData name="Abhai Neermaull" userId="ffde2053-6a70-4d46-ad5e-e4af9c7e3e31" providerId="ADAL" clId="{BB748C1C-86ED-4F0E-833B-118A030FFB23}" dt="2024-06-07T08:23:17.489" v="70" actId="20577"/>
        <pc:sldMkLst>
          <pc:docMk/>
          <pc:sldMk cId="2817425718" sldId="256"/>
        </pc:sldMkLst>
        <pc:spChg chg="mod">
          <ac:chgData name="Abhai Neermaull" userId="ffde2053-6a70-4d46-ad5e-e4af9c7e3e31" providerId="ADAL" clId="{BB748C1C-86ED-4F0E-833B-118A030FFB23}" dt="2024-06-07T08:23:10.032" v="63" actId="20577"/>
          <ac:spMkLst>
            <pc:docMk/>
            <pc:sldMk cId="2817425718" sldId="256"/>
            <ac:spMk id="2" creationId="{E3F9FD48-80FE-599F-2916-04569A3D9C20}"/>
          </ac:spMkLst>
        </pc:spChg>
        <pc:spChg chg="del">
          <ac:chgData name="Abhai Neermaull" userId="ffde2053-6a70-4d46-ad5e-e4af9c7e3e31" providerId="ADAL" clId="{BB748C1C-86ED-4F0E-833B-118A030FFB23}" dt="2024-06-07T08:22:40.282" v="18" actId="478"/>
          <ac:spMkLst>
            <pc:docMk/>
            <pc:sldMk cId="2817425718" sldId="256"/>
            <ac:spMk id="3" creationId="{2D73BBB8-C869-41FB-9EC0-ECC8DCEB2D05}"/>
          </ac:spMkLst>
        </pc:spChg>
        <pc:spChg chg="mod">
          <ac:chgData name="Abhai Neermaull" userId="ffde2053-6a70-4d46-ad5e-e4af9c7e3e31" providerId="ADAL" clId="{BB748C1C-86ED-4F0E-833B-118A030FFB23}" dt="2024-06-07T08:23:17.489" v="70" actId="20577"/>
          <ac:spMkLst>
            <pc:docMk/>
            <pc:sldMk cId="2817425718" sldId="256"/>
            <ac:spMk id="5" creationId="{9CCB7DC9-F649-4559-AB13-DD936D1B3EF8}"/>
          </ac:spMkLst>
        </pc:spChg>
        <pc:spChg chg="mod">
          <ac:chgData name="Abhai Neermaull" userId="ffde2053-6a70-4d46-ad5e-e4af9c7e3e31" providerId="ADAL" clId="{BB748C1C-86ED-4F0E-833B-118A030FFB23}" dt="2024-06-07T08:22:26.198" v="1" actId="20577"/>
          <ac:spMkLst>
            <pc:docMk/>
            <pc:sldMk cId="2817425718" sldId="256"/>
            <ac:spMk id="6" creationId="{BD79BA55-FEB9-69DE-AF1F-44C133741F05}"/>
          </ac:spMkLst>
        </pc:spChg>
        <pc:spChg chg="add del mod">
          <ac:chgData name="Abhai Neermaull" userId="ffde2053-6a70-4d46-ad5e-e4af9c7e3e31" providerId="ADAL" clId="{BB748C1C-86ED-4F0E-833B-118A030FFB23}" dt="2024-06-07T08:22:42.958" v="19" actId="478"/>
          <ac:spMkLst>
            <pc:docMk/>
            <pc:sldMk cId="2817425718" sldId="256"/>
            <ac:spMk id="8" creationId="{BE86D1EE-449F-D562-ECA4-A5095257D1FA}"/>
          </ac:spMkLst>
        </pc:spChg>
      </pc:sldChg>
      <pc:sldChg chg="addSp delSp modSp mod">
        <pc:chgData name="Abhai Neermaull" userId="ffde2053-6a70-4d46-ad5e-e4af9c7e3e31" providerId="ADAL" clId="{BB748C1C-86ED-4F0E-833B-118A030FFB23}" dt="2024-06-07T08:34:20.795" v="180" actId="20577"/>
        <pc:sldMkLst>
          <pc:docMk/>
          <pc:sldMk cId="3895680463" sldId="259"/>
        </pc:sldMkLst>
        <pc:spChg chg="del">
          <ac:chgData name="Abhai Neermaull" userId="ffde2053-6a70-4d46-ad5e-e4af9c7e3e31" providerId="ADAL" clId="{BB748C1C-86ED-4F0E-833B-118A030FFB23}" dt="2024-06-07T08:24:10.732" v="108" actId="478"/>
          <ac:spMkLst>
            <pc:docMk/>
            <pc:sldMk cId="3895680463" sldId="259"/>
            <ac:spMk id="3" creationId="{AA3707C0-6022-DF4B-EE0A-FE849423CF0E}"/>
          </ac:spMkLst>
        </pc:spChg>
        <pc:spChg chg="add mod">
          <ac:chgData name="Abhai Neermaull" userId="ffde2053-6a70-4d46-ad5e-e4af9c7e3e31" providerId="ADAL" clId="{BB748C1C-86ED-4F0E-833B-118A030FFB23}" dt="2024-06-07T08:34:20.795" v="180" actId="20577"/>
          <ac:spMkLst>
            <pc:docMk/>
            <pc:sldMk cId="3895680463" sldId="259"/>
            <ac:spMk id="5" creationId="{B9E9D381-6B2A-7D90-1EEC-BE2EF6F54662}"/>
          </ac:spMkLst>
        </pc:spChg>
      </pc:sldChg>
      <pc:sldChg chg="addSp delSp modSp mod modNotesTx">
        <pc:chgData name="Abhai Neermaull" userId="ffde2053-6a70-4d46-ad5e-e4af9c7e3e31" providerId="ADAL" clId="{BB748C1C-86ED-4F0E-833B-118A030FFB23}" dt="2024-06-07T09:04:23.147" v="762" actId="207"/>
        <pc:sldMkLst>
          <pc:docMk/>
          <pc:sldMk cId="3654271597" sldId="260"/>
        </pc:sldMkLst>
        <pc:spChg chg="mod">
          <ac:chgData name="Abhai Neermaull" userId="ffde2053-6a70-4d46-ad5e-e4af9c7e3e31" providerId="ADAL" clId="{BB748C1C-86ED-4F0E-833B-118A030FFB23}" dt="2024-06-07T08:56:31.842" v="702" actId="1076"/>
          <ac:spMkLst>
            <pc:docMk/>
            <pc:sldMk cId="3654271597" sldId="260"/>
            <ac:spMk id="2" creationId="{BD7735DE-0A66-B2CB-3387-BCFA8A840472}"/>
          </ac:spMkLst>
        </pc:spChg>
        <pc:spChg chg="del">
          <ac:chgData name="Abhai Neermaull" userId="ffde2053-6a70-4d46-ad5e-e4af9c7e3e31" providerId="ADAL" clId="{BB748C1C-86ED-4F0E-833B-118A030FFB23}" dt="2024-06-07T08:24:16.947" v="110" actId="478"/>
          <ac:spMkLst>
            <pc:docMk/>
            <pc:sldMk cId="3654271597" sldId="260"/>
            <ac:spMk id="3" creationId="{6DC625EC-7B63-28AD-F756-A9211F618B76}"/>
          </ac:spMkLst>
        </pc:spChg>
        <pc:spChg chg="add del mod">
          <ac:chgData name="Abhai Neermaull" userId="ffde2053-6a70-4d46-ad5e-e4af9c7e3e31" providerId="ADAL" clId="{BB748C1C-86ED-4F0E-833B-118A030FFB23}" dt="2024-06-07T08:36:57.842" v="191" actId="478"/>
          <ac:spMkLst>
            <pc:docMk/>
            <pc:sldMk cId="3654271597" sldId="260"/>
            <ac:spMk id="5" creationId="{7F3C2253-E2B3-0DC2-42BD-E99EEB17E35B}"/>
          </ac:spMkLst>
        </pc:spChg>
        <pc:spChg chg="add del mod">
          <ac:chgData name="Abhai Neermaull" userId="ffde2053-6a70-4d46-ad5e-e4af9c7e3e31" providerId="ADAL" clId="{BB748C1C-86ED-4F0E-833B-118A030FFB23}" dt="2024-06-07T08:40:31.920" v="198" actId="478"/>
          <ac:spMkLst>
            <pc:docMk/>
            <pc:sldMk cId="3654271597" sldId="260"/>
            <ac:spMk id="14" creationId="{10733CC2-48E9-49FC-A0B5-EC9B0A4A613A}"/>
          </ac:spMkLst>
        </pc:spChg>
        <pc:spChg chg="add mod">
          <ac:chgData name="Abhai Neermaull" userId="ffde2053-6a70-4d46-ad5e-e4af9c7e3e31" providerId="ADAL" clId="{BB748C1C-86ED-4F0E-833B-118A030FFB23}" dt="2024-06-07T08:56:27.815" v="701" actId="1036"/>
          <ac:spMkLst>
            <pc:docMk/>
            <pc:sldMk cId="3654271597" sldId="260"/>
            <ac:spMk id="15" creationId="{714C584B-15C0-6F4C-9A99-D151001B330C}"/>
          </ac:spMkLst>
        </pc:spChg>
        <pc:spChg chg="add mod">
          <ac:chgData name="Abhai Neermaull" userId="ffde2053-6a70-4d46-ad5e-e4af9c7e3e31" providerId="ADAL" clId="{BB748C1C-86ED-4F0E-833B-118A030FFB23}" dt="2024-06-07T08:56:27.815" v="701" actId="1036"/>
          <ac:spMkLst>
            <pc:docMk/>
            <pc:sldMk cId="3654271597" sldId="260"/>
            <ac:spMk id="16" creationId="{108E3C14-255F-A40D-8FB7-AF3F4D657FA8}"/>
          </ac:spMkLst>
        </pc:spChg>
        <pc:spChg chg="add mod">
          <ac:chgData name="Abhai Neermaull" userId="ffde2053-6a70-4d46-ad5e-e4af9c7e3e31" providerId="ADAL" clId="{BB748C1C-86ED-4F0E-833B-118A030FFB23}" dt="2024-06-07T09:04:15.193" v="760" actId="207"/>
          <ac:spMkLst>
            <pc:docMk/>
            <pc:sldMk cId="3654271597" sldId="260"/>
            <ac:spMk id="17" creationId="{D413DE17-0F38-57B1-26F2-A4AB7869B404}"/>
          </ac:spMkLst>
        </pc:spChg>
        <pc:spChg chg="add mod">
          <ac:chgData name="Abhai Neermaull" userId="ffde2053-6a70-4d46-ad5e-e4af9c7e3e31" providerId="ADAL" clId="{BB748C1C-86ED-4F0E-833B-118A030FFB23}" dt="2024-06-07T08:56:27.815" v="701" actId="1036"/>
          <ac:spMkLst>
            <pc:docMk/>
            <pc:sldMk cId="3654271597" sldId="260"/>
            <ac:spMk id="18" creationId="{F668DD72-76AA-5371-9031-12BA6A810FF7}"/>
          </ac:spMkLst>
        </pc:spChg>
        <pc:spChg chg="add mod">
          <ac:chgData name="Abhai Neermaull" userId="ffde2053-6a70-4d46-ad5e-e4af9c7e3e31" providerId="ADAL" clId="{BB748C1C-86ED-4F0E-833B-118A030FFB23}" dt="2024-06-07T08:56:27.815" v="701" actId="1036"/>
          <ac:spMkLst>
            <pc:docMk/>
            <pc:sldMk cId="3654271597" sldId="260"/>
            <ac:spMk id="19" creationId="{90245CBF-07D5-152D-A248-16F7D652C747}"/>
          </ac:spMkLst>
        </pc:spChg>
        <pc:spChg chg="add mod">
          <ac:chgData name="Abhai Neermaull" userId="ffde2053-6a70-4d46-ad5e-e4af9c7e3e31" providerId="ADAL" clId="{BB748C1C-86ED-4F0E-833B-118A030FFB23}" dt="2024-06-07T09:04:23.147" v="762" actId="207"/>
          <ac:spMkLst>
            <pc:docMk/>
            <pc:sldMk cId="3654271597" sldId="260"/>
            <ac:spMk id="20" creationId="{AC613A36-238C-B1A1-BB7F-932C154C3CFE}"/>
          </ac:spMkLst>
        </pc:spChg>
        <pc:spChg chg="add mod">
          <ac:chgData name="Abhai Neermaull" userId="ffde2053-6a70-4d46-ad5e-e4af9c7e3e31" providerId="ADAL" clId="{BB748C1C-86ED-4F0E-833B-118A030FFB23}" dt="2024-06-07T08:56:27.815" v="701" actId="1036"/>
          <ac:spMkLst>
            <pc:docMk/>
            <pc:sldMk cId="3654271597" sldId="260"/>
            <ac:spMk id="21" creationId="{2FAEF892-172C-E63A-AE67-E88591B2CEFC}"/>
          </ac:spMkLst>
        </pc:spChg>
        <pc:spChg chg="add mod">
          <ac:chgData name="Abhai Neermaull" userId="ffde2053-6a70-4d46-ad5e-e4af9c7e3e31" providerId="ADAL" clId="{BB748C1C-86ED-4F0E-833B-118A030FFB23}" dt="2024-06-07T08:56:27.815" v="701" actId="1036"/>
          <ac:spMkLst>
            <pc:docMk/>
            <pc:sldMk cId="3654271597" sldId="260"/>
            <ac:spMk id="22" creationId="{5156F524-3261-7150-EA4F-E14E87F818AF}"/>
          </ac:spMkLst>
        </pc:spChg>
        <pc:spChg chg="add mod">
          <ac:chgData name="Abhai Neermaull" userId="ffde2053-6a70-4d46-ad5e-e4af9c7e3e31" providerId="ADAL" clId="{BB748C1C-86ED-4F0E-833B-118A030FFB23}" dt="2024-06-07T09:04:20.407" v="761" actId="207"/>
          <ac:spMkLst>
            <pc:docMk/>
            <pc:sldMk cId="3654271597" sldId="260"/>
            <ac:spMk id="23" creationId="{7EF35996-3621-8026-D349-75F6BC83B303}"/>
          </ac:spMkLst>
        </pc:spChg>
        <pc:spChg chg="add mod">
          <ac:chgData name="Abhai Neermaull" userId="ffde2053-6a70-4d46-ad5e-e4af9c7e3e31" providerId="ADAL" clId="{BB748C1C-86ED-4F0E-833B-118A030FFB23}" dt="2024-06-07T09:04:06.297" v="759" actId="207"/>
          <ac:spMkLst>
            <pc:docMk/>
            <pc:sldMk cId="3654271597" sldId="260"/>
            <ac:spMk id="24" creationId="{22ED89F1-E5EC-5F53-3409-5931B3A5412E}"/>
          </ac:spMkLst>
        </pc:spChg>
        <pc:spChg chg="add mod">
          <ac:chgData name="Abhai Neermaull" userId="ffde2053-6a70-4d46-ad5e-e4af9c7e3e31" providerId="ADAL" clId="{BB748C1C-86ED-4F0E-833B-118A030FFB23}" dt="2024-06-07T09:04:06.297" v="759" actId="207"/>
          <ac:spMkLst>
            <pc:docMk/>
            <pc:sldMk cId="3654271597" sldId="260"/>
            <ac:spMk id="25" creationId="{84496871-15E9-B7A2-7CE1-F351E66FC49F}"/>
          </ac:spMkLst>
        </pc:spChg>
        <pc:spChg chg="add mod">
          <ac:chgData name="Abhai Neermaull" userId="ffde2053-6a70-4d46-ad5e-e4af9c7e3e31" providerId="ADAL" clId="{BB748C1C-86ED-4F0E-833B-118A030FFB23}" dt="2024-06-07T09:04:06.297" v="759" actId="207"/>
          <ac:spMkLst>
            <pc:docMk/>
            <pc:sldMk cId="3654271597" sldId="260"/>
            <ac:spMk id="26" creationId="{4B211666-CE0D-222E-FFC2-7C66E4B0ABC8}"/>
          </ac:spMkLst>
        </pc:spChg>
        <pc:graphicFrameChg chg="add del modGraphic">
          <ac:chgData name="Abhai Neermaull" userId="ffde2053-6a70-4d46-ad5e-e4af9c7e3e31" providerId="ADAL" clId="{BB748C1C-86ED-4F0E-833B-118A030FFB23}" dt="2024-06-07T08:38:18.809" v="193" actId="478"/>
          <ac:graphicFrameMkLst>
            <pc:docMk/>
            <pc:sldMk cId="3654271597" sldId="260"/>
            <ac:graphicFrameMk id="10" creationId="{83E69F4A-FD8E-DA32-4F79-D0FC3C68C145}"/>
          </ac:graphicFrameMkLst>
        </pc:graphicFrameChg>
        <pc:graphicFrameChg chg="add del mod">
          <ac:chgData name="Abhai Neermaull" userId="ffde2053-6a70-4d46-ad5e-e4af9c7e3e31" providerId="ADAL" clId="{BB748C1C-86ED-4F0E-833B-118A030FFB23}" dt="2024-06-07T08:39:36.703" v="195" actId="478"/>
          <ac:graphicFrameMkLst>
            <pc:docMk/>
            <pc:sldMk cId="3654271597" sldId="260"/>
            <ac:graphicFrameMk id="11" creationId="{CA16F2BC-3850-D590-02A8-887CC1FCC59B}"/>
          </ac:graphicFrameMkLst>
        </pc:graphicFrameChg>
      </pc:sldChg>
      <pc:sldChg chg="addSp delSp modSp mod">
        <pc:chgData name="Abhai Neermaull" userId="ffde2053-6a70-4d46-ad5e-e4af9c7e3e31" providerId="ADAL" clId="{BB748C1C-86ED-4F0E-833B-118A030FFB23}" dt="2024-06-07T08:24:19.822" v="111" actId="478"/>
        <pc:sldMkLst>
          <pc:docMk/>
          <pc:sldMk cId="557001814" sldId="262"/>
        </pc:sldMkLst>
        <pc:spChg chg="del">
          <ac:chgData name="Abhai Neermaull" userId="ffde2053-6a70-4d46-ad5e-e4af9c7e3e31" providerId="ADAL" clId="{BB748C1C-86ED-4F0E-833B-118A030FFB23}" dt="2024-06-07T08:24:19.822" v="111" actId="478"/>
          <ac:spMkLst>
            <pc:docMk/>
            <pc:sldMk cId="557001814" sldId="262"/>
            <ac:spMk id="3" creationId="{EED57536-06F1-61D0-878A-6C8E9ECC4ABE}"/>
          </ac:spMkLst>
        </pc:spChg>
        <pc:spChg chg="add mod">
          <ac:chgData name="Abhai Neermaull" userId="ffde2053-6a70-4d46-ad5e-e4af9c7e3e31" providerId="ADAL" clId="{BB748C1C-86ED-4F0E-833B-118A030FFB23}" dt="2024-06-07T08:24:19.822" v="111" actId="478"/>
          <ac:spMkLst>
            <pc:docMk/>
            <pc:sldMk cId="557001814" sldId="262"/>
            <ac:spMk id="5" creationId="{E20740E3-4A39-8CC9-116F-9A040CC45CAB}"/>
          </ac:spMkLst>
        </pc:spChg>
      </pc:sldChg>
      <pc:sldChg chg="addSp delSp modSp mod ord">
        <pc:chgData name="Abhai Neermaull" userId="ffde2053-6a70-4d46-ad5e-e4af9c7e3e31" providerId="ADAL" clId="{BB748C1C-86ED-4F0E-833B-118A030FFB23}" dt="2024-06-07T08:53:44.986" v="598" actId="20577"/>
        <pc:sldMkLst>
          <pc:docMk/>
          <pc:sldMk cId="361272984" sldId="282"/>
        </pc:sldMkLst>
        <pc:spChg chg="del">
          <ac:chgData name="Abhai Neermaull" userId="ffde2053-6a70-4d46-ad5e-e4af9c7e3e31" providerId="ADAL" clId="{BB748C1C-86ED-4F0E-833B-118A030FFB23}" dt="2024-06-07T08:24:13.409" v="109" actId="478"/>
          <ac:spMkLst>
            <pc:docMk/>
            <pc:sldMk cId="361272984" sldId="282"/>
            <ac:spMk id="3" creationId="{AA3707C0-6022-DF4B-EE0A-FE849423CF0E}"/>
          </ac:spMkLst>
        </pc:spChg>
        <pc:spChg chg="add mod">
          <ac:chgData name="Abhai Neermaull" userId="ffde2053-6a70-4d46-ad5e-e4af9c7e3e31" providerId="ADAL" clId="{BB748C1C-86ED-4F0E-833B-118A030FFB23}" dt="2024-06-07T08:53:44.986" v="598" actId="20577"/>
          <ac:spMkLst>
            <pc:docMk/>
            <pc:sldMk cId="361272984" sldId="282"/>
            <ac:spMk id="5" creationId="{B3EFD2B4-C44B-4C93-ED07-2AAF66AB7467}"/>
          </ac:spMkLst>
        </pc:spChg>
      </pc:sldChg>
      <pc:sldChg chg="addSp delSp modSp mod">
        <pc:chgData name="Abhai Neermaull" userId="ffde2053-6a70-4d46-ad5e-e4af9c7e3e31" providerId="ADAL" clId="{BB748C1C-86ED-4F0E-833B-118A030FFB23}" dt="2024-06-07T08:24:28.359" v="112" actId="478"/>
        <pc:sldMkLst>
          <pc:docMk/>
          <pc:sldMk cId="994138940" sldId="286"/>
        </pc:sldMkLst>
        <pc:spChg chg="del">
          <ac:chgData name="Abhai Neermaull" userId="ffde2053-6a70-4d46-ad5e-e4af9c7e3e31" providerId="ADAL" clId="{BB748C1C-86ED-4F0E-833B-118A030FFB23}" dt="2024-06-07T08:24:28.359" v="112" actId="478"/>
          <ac:spMkLst>
            <pc:docMk/>
            <pc:sldMk cId="994138940" sldId="286"/>
            <ac:spMk id="3" creationId="{EED57536-06F1-61D0-878A-6C8E9ECC4ABE}"/>
          </ac:spMkLst>
        </pc:spChg>
        <pc:spChg chg="add mod">
          <ac:chgData name="Abhai Neermaull" userId="ffde2053-6a70-4d46-ad5e-e4af9c7e3e31" providerId="ADAL" clId="{BB748C1C-86ED-4F0E-833B-118A030FFB23}" dt="2024-06-07T08:24:28.359" v="112" actId="478"/>
          <ac:spMkLst>
            <pc:docMk/>
            <pc:sldMk cId="994138940" sldId="286"/>
            <ac:spMk id="5" creationId="{188F7AC7-D6AC-A56B-009E-447C9CEAD63B}"/>
          </ac:spMkLst>
        </pc:spChg>
      </pc:sldChg>
      <pc:sldChg chg="modSp mod">
        <pc:chgData name="Abhai Neermaull" userId="ffde2053-6a70-4d46-ad5e-e4af9c7e3e31" providerId="ADAL" clId="{BB748C1C-86ED-4F0E-833B-118A030FFB23}" dt="2024-06-07T08:24:01.595" v="107" actId="20577"/>
        <pc:sldMkLst>
          <pc:docMk/>
          <pc:sldMk cId="626679163" sldId="287"/>
        </pc:sldMkLst>
        <pc:spChg chg="mod">
          <ac:chgData name="Abhai Neermaull" userId="ffde2053-6a70-4d46-ad5e-e4af9c7e3e31" providerId="ADAL" clId="{BB748C1C-86ED-4F0E-833B-118A030FFB23}" dt="2024-06-07T08:24:01.595" v="107" actId="20577"/>
          <ac:spMkLst>
            <pc:docMk/>
            <pc:sldMk cId="626679163" sldId="287"/>
            <ac:spMk id="3" creationId="{EED57536-06F1-61D0-878A-6C8E9ECC4ABE}"/>
          </ac:spMkLst>
        </pc:spChg>
      </pc:sldChg>
    </pc:docChg>
  </pc:docChgLst>
  <pc:docChgLst>
    <pc:chgData name="Abhai Neermaull" userId="ffde2053-6a70-4d46-ad5e-e4af9c7e3e31" providerId="ADAL" clId="{497C6791-191C-447B-9295-56FC6A014774}"/>
    <pc:docChg chg="custSel modSld">
      <pc:chgData name="Abhai Neermaull" userId="ffde2053-6a70-4d46-ad5e-e4af9c7e3e31" providerId="ADAL" clId="{497C6791-191C-447B-9295-56FC6A014774}" dt="2024-05-31T11:27:24.008" v="247" actId="948"/>
      <pc:docMkLst>
        <pc:docMk/>
      </pc:docMkLst>
      <pc:sldChg chg="modSp mod modNotes">
        <pc:chgData name="Abhai Neermaull" userId="ffde2053-6a70-4d46-ad5e-e4af9c7e3e31" providerId="ADAL" clId="{497C6791-191C-447B-9295-56FC6A014774}" dt="2024-05-31T11:27:23.801" v="17" actId="948"/>
        <pc:sldMkLst>
          <pc:docMk/>
          <pc:sldMk cId="2817425718" sldId="256"/>
        </pc:sldMkLst>
        <pc:spChg chg="mod">
          <ac:chgData name="Abhai Neermaull" userId="ffde2053-6a70-4d46-ad5e-e4af9c7e3e31" providerId="ADAL" clId="{497C6791-191C-447B-9295-56FC6A014774}" dt="2024-05-31T11:27:20.656" v="1" actId="20577"/>
          <ac:spMkLst>
            <pc:docMk/>
            <pc:sldMk cId="2817425718" sldId="256"/>
            <ac:spMk id="6" creationId="{BD79BA55-FEB9-69DE-AF1F-44C133741F05}"/>
          </ac:spMkLst>
        </pc:spChg>
      </pc:sldChg>
      <pc:sldChg chg="modNotes">
        <pc:chgData name="Abhai Neermaull" userId="ffde2053-6a70-4d46-ad5e-e4af9c7e3e31" providerId="ADAL" clId="{497C6791-191C-447B-9295-56FC6A014774}" dt="2024-05-31T11:27:23.818" v="33" actId="948"/>
        <pc:sldMkLst>
          <pc:docMk/>
          <pc:sldMk cId="3895680463" sldId="259"/>
        </pc:sldMkLst>
      </pc:sldChg>
      <pc:sldChg chg="modNotes">
        <pc:chgData name="Abhai Neermaull" userId="ffde2053-6a70-4d46-ad5e-e4af9c7e3e31" providerId="ADAL" clId="{497C6791-191C-447B-9295-56FC6A014774}" dt="2024-05-31T11:27:23.848" v="65" actId="948"/>
        <pc:sldMkLst>
          <pc:docMk/>
          <pc:sldMk cId="3654271597" sldId="260"/>
        </pc:sldMkLst>
      </pc:sldChg>
      <pc:sldChg chg="modNotes">
        <pc:chgData name="Abhai Neermaull" userId="ffde2053-6a70-4d46-ad5e-e4af9c7e3e31" providerId="ADAL" clId="{497C6791-191C-447B-9295-56FC6A014774}" dt="2024-05-31T11:27:23.888" v="91" actId="948"/>
        <pc:sldMkLst>
          <pc:docMk/>
          <pc:sldMk cId="557001814" sldId="262"/>
        </pc:sldMkLst>
      </pc:sldChg>
      <pc:sldChg chg="modNotes">
        <pc:chgData name="Abhai Neermaull" userId="ffde2053-6a70-4d46-ad5e-e4af9c7e3e31" providerId="ADAL" clId="{497C6791-191C-447B-9295-56FC6A014774}" dt="2024-05-31T11:27:23.909" v="117" actId="948"/>
        <pc:sldMkLst>
          <pc:docMk/>
          <pc:sldMk cId="588197440" sldId="263"/>
        </pc:sldMkLst>
      </pc:sldChg>
      <pc:sldChg chg="modNotes">
        <pc:chgData name="Abhai Neermaull" userId="ffde2053-6a70-4d46-ad5e-e4af9c7e3e31" providerId="ADAL" clId="{497C6791-191C-447B-9295-56FC6A014774}" dt="2024-05-31T11:27:23.838" v="49" actId="948"/>
        <pc:sldMkLst>
          <pc:docMk/>
          <pc:sldMk cId="361272984" sldId="282"/>
        </pc:sldMkLst>
      </pc:sldChg>
      <pc:sldChg chg="modNotes">
        <pc:chgData name="Abhai Neermaull" userId="ffde2053-6a70-4d46-ad5e-e4af9c7e3e31" providerId="ADAL" clId="{497C6791-191C-447B-9295-56FC6A014774}" dt="2024-05-31T11:27:23.928" v="143" actId="948"/>
        <pc:sldMkLst>
          <pc:docMk/>
          <pc:sldMk cId="4186305852" sldId="283"/>
        </pc:sldMkLst>
      </pc:sldChg>
      <pc:sldChg chg="modNotes">
        <pc:chgData name="Abhai Neermaull" userId="ffde2053-6a70-4d46-ad5e-e4af9c7e3e31" providerId="ADAL" clId="{497C6791-191C-447B-9295-56FC6A014774}" dt="2024-05-31T11:27:23.949" v="169" actId="948"/>
        <pc:sldMkLst>
          <pc:docMk/>
          <pc:sldMk cId="92002598" sldId="284"/>
        </pc:sldMkLst>
      </pc:sldChg>
      <pc:sldChg chg="modNotes">
        <pc:chgData name="Abhai Neermaull" userId="ffde2053-6a70-4d46-ad5e-e4af9c7e3e31" providerId="ADAL" clId="{497C6791-191C-447B-9295-56FC6A014774}" dt="2024-05-31T11:27:23.968" v="195" actId="948"/>
        <pc:sldMkLst>
          <pc:docMk/>
          <pc:sldMk cId="994138940" sldId="286"/>
        </pc:sldMkLst>
      </pc:sldChg>
      <pc:sldChg chg="modNotes">
        <pc:chgData name="Abhai Neermaull" userId="ffde2053-6a70-4d46-ad5e-e4af9c7e3e31" providerId="ADAL" clId="{497C6791-191C-447B-9295-56FC6A014774}" dt="2024-05-31T11:27:23.988" v="221" actId="948"/>
        <pc:sldMkLst>
          <pc:docMk/>
          <pc:sldMk cId="626679163" sldId="287"/>
        </pc:sldMkLst>
      </pc:sldChg>
      <pc:sldChg chg="modNotes">
        <pc:chgData name="Abhai Neermaull" userId="ffde2053-6a70-4d46-ad5e-e4af9c7e3e31" providerId="ADAL" clId="{497C6791-191C-447B-9295-56FC6A014774}" dt="2024-05-31T11:27:24.008" v="247" actId="948"/>
        <pc:sldMkLst>
          <pc:docMk/>
          <pc:sldMk cId="1349187324"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62C43B-34D4-971D-2526-EC0F8BAC2D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BA2D997-34C6-01E1-6034-90116BF0A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4B5650-420A-4FA2-B717-2A40A585773D}" type="datetimeFigureOut">
              <a:rPr lang="en-GB" smtClean="0"/>
              <a:t>07/06/2024</a:t>
            </a:fld>
            <a:endParaRPr lang="en-GB"/>
          </a:p>
        </p:txBody>
      </p:sp>
      <p:sp>
        <p:nvSpPr>
          <p:cNvPr id="4" name="Footer Placeholder 3">
            <a:extLst>
              <a:ext uri="{FF2B5EF4-FFF2-40B4-BE49-F238E27FC236}">
                <a16:creationId xmlns:a16="http://schemas.microsoft.com/office/drawing/2014/main" id="{80959A13-3742-7834-10A6-DB54B9A0EB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8F60A12-D137-2F28-C37E-B737A33BC7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53CAAA-0AD2-45F1-97B3-492D732F8B40}" type="slidenum">
              <a:rPr lang="en-GB" smtClean="0"/>
              <a:t>‹#›</a:t>
            </a:fld>
            <a:endParaRPr lang="en-GB"/>
          </a:p>
        </p:txBody>
      </p:sp>
    </p:spTree>
    <p:extLst>
      <p:ext uri="{BB962C8B-B14F-4D97-AF65-F5344CB8AC3E}">
        <p14:creationId xmlns:p14="http://schemas.microsoft.com/office/powerpoint/2010/main" val="2707689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07233-46D8-42A7-BB4A-546C51AB0EFB}" type="datetimeFigureOut">
              <a:rPr lang="en-GB" smtClean="0"/>
              <a:t>07/06/2024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C7D13-E33D-4BBF-A72B-1FBC5E82B877}" type="slidenum">
              <a:rPr lang="en-GB" smtClean="0"/>
              <a:t>‹#›</a:t>
            </a:fld>
            <a:endParaRPr lang="en-GB"/>
          </a:p>
        </p:txBody>
      </p:sp>
    </p:spTree>
    <p:extLst>
      <p:ext uri="{BB962C8B-B14F-4D97-AF65-F5344CB8AC3E}">
        <p14:creationId xmlns:p14="http://schemas.microsoft.com/office/powerpoint/2010/main" val="337752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AC7D13-E33D-4BBF-A72B-1FBC5E82B877}" type="slidenum">
              <a:rPr lang="en-GB" smtClean="0"/>
              <a:t>1</a:t>
            </a:fld>
            <a:endParaRPr lang="en-GB"/>
          </a:p>
        </p:txBody>
      </p:sp>
      <p:sp>
        <p:nvSpPr>
          <p:cNvPr id="5" name="Footer Placeholder 4">
            <a:extLst>
              <a:ext uri="{FF2B5EF4-FFF2-40B4-BE49-F238E27FC236}">
                <a16:creationId xmlns:a16="http://schemas.microsoft.com/office/drawing/2014/main" id="{08FB7535-3F33-C2D8-2AA4-716DA03B6704}"/>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C6E71910-0B93-D3A5-3076-174EE75E3E8E}"/>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44255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AC7D13-E33D-4BBF-A72B-1FBC5E82B877}" type="slidenum">
              <a:rPr lang="en-GB" smtClean="0"/>
              <a:t>10</a:t>
            </a:fld>
            <a:endParaRPr lang="en-GB"/>
          </a:p>
        </p:txBody>
      </p:sp>
      <p:sp>
        <p:nvSpPr>
          <p:cNvPr id="5" name="Footer Placeholder 4">
            <a:extLst>
              <a:ext uri="{FF2B5EF4-FFF2-40B4-BE49-F238E27FC236}">
                <a16:creationId xmlns:a16="http://schemas.microsoft.com/office/drawing/2014/main" id="{C7B775A8-3DDD-71FD-43A2-01106CF6DF3E}"/>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4C2E1088-7D3E-174B-C9C3-68BA633EC2BF}"/>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3343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2100" marR="24066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The term ‘Kinesics’ comes from the same family of words as ‘Kinetic’ (</a:t>
            </a:r>
            <a:r>
              <a:rPr lang="en-US" sz="1800" dirty="0" err="1">
                <a:effectLst/>
                <a:latin typeface="Times New Roman" panose="02020603050405020304" pitchFamily="18" charset="0"/>
                <a:ea typeface="Times New Roman" panose="02020603050405020304" pitchFamily="18" charset="0"/>
              </a:rPr>
              <a:t>cf</a:t>
            </a:r>
            <a:r>
              <a:rPr lang="en-US" sz="1800" dirty="0">
                <a:effectLst/>
                <a:latin typeface="Times New Roman" panose="02020603050405020304" pitchFamily="18" charset="0"/>
                <a:ea typeface="Times New Roman" panose="02020603050405020304" pitchFamily="18" charset="0"/>
              </a:rPr>
              <a:t> Kinetic energy in Physics) which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refers to the idea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movement.</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Kinesics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deals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movements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the whole of the human body in communication.</a:t>
            </a:r>
            <a:endParaRPr lang="en-MU"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MU" sz="1800" dirty="0">
              <a:effectLst/>
              <a:latin typeface="Times New Roman" panose="02020603050405020304" pitchFamily="18" charset="0"/>
              <a:ea typeface="Times New Roman" panose="02020603050405020304" pitchFamily="18" charset="0"/>
            </a:endParaRPr>
          </a:p>
          <a:p>
            <a:pPr marL="292100" marR="24765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The term ‘Kinesics’ refers to nonverbal </a:t>
            </a:r>
            <a:r>
              <a:rPr lang="en-US" sz="1800" dirty="0" err="1">
                <a:effectLst/>
                <a:latin typeface="Times New Roman" panose="02020603050405020304" pitchFamily="18" charset="0"/>
                <a:ea typeface="Times New Roman" panose="02020603050405020304" pitchFamily="18" charset="0"/>
              </a:rPr>
              <a:t>behaviour</a:t>
            </a:r>
            <a:r>
              <a:rPr lang="en-US" sz="1800" dirty="0">
                <a:effectLst/>
                <a:latin typeface="Times New Roman" panose="02020603050405020304" pitchFamily="18" charset="0"/>
                <a:ea typeface="Times New Roman" panose="02020603050405020304" pitchFamily="18" charset="0"/>
              </a:rPr>
              <a:t> involving the body, facial expressions, eye contact, gestures, posture, body movement.</a:t>
            </a:r>
            <a:endParaRPr lang="en-MU"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AC7D13-E33D-4BBF-A72B-1FBC5E82B877}" type="slidenum">
              <a:rPr lang="en-GB" smtClean="0"/>
              <a:t>11</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316995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2100" marR="2413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Referring to Western cultures (though this is true in other cultures as well), Pearson and Nelson (1994, p. 124)</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president might pat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back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job</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done, but, 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 society, you don’t pat back.”</a:t>
            </a:r>
            <a:endParaRPr lang="en-MU"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MU" sz="1800" dirty="0">
              <a:effectLst/>
              <a:latin typeface="Times New Roman" panose="02020603050405020304" pitchFamily="18" charset="0"/>
              <a:ea typeface="Times New Roman" panose="02020603050405020304" pitchFamily="18" charset="0"/>
            </a:endParaRPr>
          </a:p>
          <a:p>
            <a:pPr marL="292100" marR="23749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We know that the same applies for our society, for instance, if your boss or superior pats you on the back, you don’t pat back!</a:t>
            </a:r>
            <a:endParaRPr lang="en-MU"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2AC7D13-E33D-4BBF-A72B-1FBC5E82B877}" type="slidenum">
              <a:rPr lang="en-GB" smtClean="0"/>
              <a:t>12</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50589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2100" marR="2413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Referring to Western cultures (though this is true in other cultures as well), Pearson and Nelson (1994, p. 124)</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president might pat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back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job</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done, but, 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 society, you don’t pat back.”</a:t>
            </a:r>
            <a:endParaRPr lang="en-MU"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MU" sz="1800" dirty="0">
              <a:effectLst/>
              <a:latin typeface="Times New Roman" panose="02020603050405020304" pitchFamily="18" charset="0"/>
              <a:ea typeface="Times New Roman" panose="02020603050405020304" pitchFamily="18" charset="0"/>
            </a:endParaRPr>
          </a:p>
          <a:p>
            <a:pPr marL="292100" marR="23749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We know that the same applies for our society, for instance, if your boss or superior pats you on the back, you don’t pat back!</a:t>
            </a:r>
            <a:endParaRPr lang="en-MU"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2AC7D13-E33D-4BBF-A72B-1FBC5E82B877}" type="slidenum">
              <a:rPr lang="en-GB" smtClean="0"/>
              <a:t>13</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146762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Challenges to non-verbal communications?</a:t>
            </a:r>
          </a:p>
        </p:txBody>
      </p:sp>
      <p:sp>
        <p:nvSpPr>
          <p:cNvPr id="4" name="Slide Number Placeholder 3"/>
          <p:cNvSpPr>
            <a:spLocks noGrp="1"/>
          </p:cNvSpPr>
          <p:nvPr>
            <p:ph type="sldNum" sz="quarter" idx="5"/>
          </p:nvPr>
        </p:nvSpPr>
        <p:spPr/>
        <p:txBody>
          <a:bodyPr/>
          <a:lstStyle/>
          <a:p>
            <a:fld id="{82AC7D13-E33D-4BBF-A72B-1FBC5E82B877}" type="slidenum">
              <a:rPr lang="en-GB" smtClean="0"/>
              <a:t>14</a:t>
            </a:fld>
            <a:endParaRPr lang="en-GB"/>
          </a:p>
        </p:txBody>
      </p:sp>
      <p:sp>
        <p:nvSpPr>
          <p:cNvPr id="5" name="Footer Placeholder 4">
            <a:extLst>
              <a:ext uri="{FF2B5EF4-FFF2-40B4-BE49-F238E27FC236}">
                <a16:creationId xmlns:a16="http://schemas.microsoft.com/office/drawing/2014/main" id="{B19B6748-55AC-2CE2-1DB6-FCC79519848D}"/>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B17183A-62C0-22E3-51B4-A02B2275A84E}"/>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4233769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pages 16 to 18</a:t>
            </a:r>
          </a:p>
        </p:txBody>
      </p:sp>
      <p:sp>
        <p:nvSpPr>
          <p:cNvPr id="4" name="Slide Number Placeholder 3"/>
          <p:cNvSpPr>
            <a:spLocks noGrp="1"/>
          </p:cNvSpPr>
          <p:nvPr>
            <p:ph type="sldNum" sz="quarter" idx="5"/>
          </p:nvPr>
        </p:nvSpPr>
        <p:spPr/>
        <p:txBody>
          <a:bodyPr/>
          <a:lstStyle/>
          <a:p>
            <a:fld id="{82AC7D13-E33D-4BBF-A72B-1FBC5E82B877}" type="slidenum">
              <a:rPr lang="en-GB" smtClean="0"/>
              <a:t>15</a:t>
            </a:fld>
            <a:endParaRPr lang="en-GB"/>
          </a:p>
        </p:txBody>
      </p:sp>
    </p:spTree>
    <p:extLst>
      <p:ext uri="{BB962C8B-B14F-4D97-AF65-F5344CB8AC3E}">
        <p14:creationId xmlns:p14="http://schemas.microsoft.com/office/powerpoint/2010/main" val="4287573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Page 28</a:t>
            </a:r>
          </a:p>
        </p:txBody>
      </p:sp>
      <p:sp>
        <p:nvSpPr>
          <p:cNvPr id="4" name="Slide Number Placeholder 3"/>
          <p:cNvSpPr>
            <a:spLocks noGrp="1"/>
          </p:cNvSpPr>
          <p:nvPr>
            <p:ph type="sldNum" sz="quarter" idx="5"/>
          </p:nvPr>
        </p:nvSpPr>
        <p:spPr/>
        <p:txBody>
          <a:bodyPr/>
          <a:lstStyle/>
          <a:p>
            <a:fld id="{82AC7D13-E33D-4BBF-A72B-1FBC5E82B877}" type="slidenum">
              <a:rPr lang="en-GB" smtClean="0"/>
              <a:t>16</a:t>
            </a:fld>
            <a:endParaRPr lang="en-GB"/>
          </a:p>
        </p:txBody>
      </p:sp>
      <p:sp>
        <p:nvSpPr>
          <p:cNvPr id="5" name="Footer Placeholder 4">
            <a:extLst>
              <a:ext uri="{FF2B5EF4-FFF2-40B4-BE49-F238E27FC236}">
                <a16:creationId xmlns:a16="http://schemas.microsoft.com/office/drawing/2014/main" id="{C7B775A8-3DDD-71FD-43A2-01106CF6DF3E}"/>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4C2E1088-7D3E-174B-C9C3-68BA633EC2BF}"/>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348409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17</a:t>
            </a:fld>
            <a:endParaRPr lang="en-GB"/>
          </a:p>
        </p:txBody>
      </p:sp>
      <p:sp>
        <p:nvSpPr>
          <p:cNvPr id="5" name="Footer Placeholder 4">
            <a:extLst>
              <a:ext uri="{FF2B5EF4-FFF2-40B4-BE49-F238E27FC236}">
                <a16:creationId xmlns:a16="http://schemas.microsoft.com/office/drawing/2014/main" id="{2E5B8FF1-0825-4B78-2BEF-2C61BDBAA89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BE8D3CBF-CC81-8E5B-07ED-C3E7CECB2505}"/>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291289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18</a:t>
            </a:fld>
            <a:endParaRPr lang="en-GB"/>
          </a:p>
        </p:txBody>
      </p:sp>
      <p:sp>
        <p:nvSpPr>
          <p:cNvPr id="5" name="Footer Placeholder 4">
            <a:extLst>
              <a:ext uri="{FF2B5EF4-FFF2-40B4-BE49-F238E27FC236}">
                <a16:creationId xmlns:a16="http://schemas.microsoft.com/office/drawing/2014/main" id="{E2AC83CA-108B-9CBC-8C4D-172FAAFA809F}"/>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62D556E6-6F64-86AA-59A8-11AD90C06B51}"/>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158063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2</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58308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3</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368484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not what you say, but how you say it – that’s what matters</a:t>
            </a:r>
          </a:p>
        </p:txBody>
      </p:sp>
      <p:sp>
        <p:nvSpPr>
          <p:cNvPr id="4" name="Slide Number Placeholder 3"/>
          <p:cNvSpPr>
            <a:spLocks noGrp="1"/>
          </p:cNvSpPr>
          <p:nvPr>
            <p:ph type="sldNum" sz="quarter" idx="5"/>
          </p:nvPr>
        </p:nvSpPr>
        <p:spPr/>
        <p:txBody>
          <a:bodyPr/>
          <a:lstStyle/>
          <a:p>
            <a:fld id="{82AC7D13-E33D-4BBF-A72B-1FBC5E82B877}" type="slidenum">
              <a:rPr lang="en-GB" smtClean="0"/>
              <a:t>4</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732484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5</a:t>
            </a:fld>
            <a:endParaRPr lang="en-GB"/>
          </a:p>
        </p:txBody>
      </p:sp>
      <p:sp>
        <p:nvSpPr>
          <p:cNvPr id="5" name="Footer Placeholder 4">
            <a:extLst>
              <a:ext uri="{FF2B5EF4-FFF2-40B4-BE49-F238E27FC236}">
                <a16:creationId xmlns:a16="http://schemas.microsoft.com/office/drawing/2014/main" id="{C7B775A8-3DDD-71FD-43A2-01106CF6DF3E}"/>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4C2E1088-7D3E-174B-C9C3-68BA633EC2BF}"/>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3421666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6</a:t>
            </a:fld>
            <a:endParaRPr lang="en-GB"/>
          </a:p>
        </p:txBody>
      </p:sp>
      <p:sp>
        <p:nvSpPr>
          <p:cNvPr id="5" name="Footer Placeholder 4">
            <a:extLst>
              <a:ext uri="{FF2B5EF4-FFF2-40B4-BE49-F238E27FC236}">
                <a16:creationId xmlns:a16="http://schemas.microsoft.com/office/drawing/2014/main" id="{B19B6748-55AC-2CE2-1DB6-FCC79519848D}"/>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B17183A-62C0-22E3-51B4-A02B2275A84E}"/>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44580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2100" marR="24066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The term ‘Kinesics’ comes from the same family of words as ‘Kinetic’ (</a:t>
            </a:r>
            <a:r>
              <a:rPr lang="en-US" sz="1800" dirty="0" err="1">
                <a:effectLst/>
                <a:latin typeface="Times New Roman" panose="02020603050405020304" pitchFamily="18" charset="0"/>
                <a:ea typeface="Times New Roman" panose="02020603050405020304" pitchFamily="18" charset="0"/>
              </a:rPr>
              <a:t>cf</a:t>
            </a:r>
            <a:r>
              <a:rPr lang="en-US" sz="1800" dirty="0">
                <a:effectLst/>
                <a:latin typeface="Times New Roman" panose="02020603050405020304" pitchFamily="18" charset="0"/>
                <a:ea typeface="Times New Roman" panose="02020603050405020304" pitchFamily="18" charset="0"/>
              </a:rPr>
              <a:t> Kinetic energy in Physics) which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refers to the idea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movement.</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Kinesics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deals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movements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the whole of the human body in communication.</a:t>
            </a:r>
            <a:endParaRPr lang="en-MU"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MU" sz="1800" dirty="0">
              <a:effectLst/>
              <a:latin typeface="Times New Roman" panose="02020603050405020304" pitchFamily="18" charset="0"/>
              <a:ea typeface="Times New Roman" panose="02020603050405020304" pitchFamily="18" charset="0"/>
            </a:endParaRPr>
          </a:p>
          <a:p>
            <a:pPr marL="292100" marR="24765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The term ‘Kinesics’ refers to nonverbal </a:t>
            </a:r>
            <a:r>
              <a:rPr lang="en-US" sz="1800" dirty="0" err="1">
                <a:effectLst/>
                <a:latin typeface="Times New Roman" panose="02020603050405020304" pitchFamily="18" charset="0"/>
                <a:ea typeface="Times New Roman" panose="02020603050405020304" pitchFamily="18" charset="0"/>
              </a:rPr>
              <a:t>behaviour</a:t>
            </a:r>
            <a:r>
              <a:rPr lang="en-US" sz="1800" dirty="0">
                <a:effectLst/>
                <a:latin typeface="Times New Roman" panose="02020603050405020304" pitchFamily="18" charset="0"/>
                <a:ea typeface="Times New Roman" panose="02020603050405020304" pitchFamily="18" charset="0"/>
              </a:rPr>
              <a:t> involving the body, facial expressions, eye contact, gestures, posture, body movement.</a:t>
            </a:r>
            <a:endParaRPr lang="en-MU"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AC7D13-E33D-4BBF-A72B-1FBC5E82B877}" type="slidenum">
              <a:rPr lang="en-GB" smtClean="0"/>
              <a:t>7</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418598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A speaker may use space to stress an idea, to indicate a change in topic or mark a transition. Sometimes, the use of movements is limited by the physical setting: e.g. the use of a fixed microphone on a lectern or desk, the use of an overhead projector, or a computer for a PowerPoint presentation, the smallness of a room, the seating arrangement.</a:t>
            </a:r>
            <a:endParaRPr lang="en-MU"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AC7D13-E33D-4BBF-A72B-1FBC5E82B877}" type="slidenum">
              <a:rPr lang="en-GB" smtClean="0"/>
              <a:t>8</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3702287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2100">
              <a:spcBef>
                <a:spcPts val="1160"/>
              </a:spcBef>
              <a:spcAft>
                <a:spcPts val="0"/>
              </a:spcAft>
            </a:pPr>
            <a:r>
              <a:rPr lang="en-US" sz="1800" b="1" spc="-10" dirty="0">
                <a:effectLst/>
                <a:latin typeface="Times New Roman" panose="02020603050405020304" pitchFamily="18" charset="0"/>
                <a:ea typeface="Times New Roman" panose="02020603050405020304" pitchFamily="18" charset="0"/>
              </a:rPr>
              <a:t>Volume</a:t>
            </a:r>
            <a:endParaRPr lang="en-MU" sz="1800" dirty="0">
              <a:effectLst/>
              <a:latin typeface="Times New Roman" panose="02020603050405020304" pitchFamily="18" charset="0"/>
              <a:ea typeface="Times New Roman" panose="02020603050405020304" pitchFamily="18" charset="0"/>
            </a:endParaRPr>
          </a:p>
          <a:p>
            <a:pPr marL="292100">
              <a:spcBef>
                <a:spcPts val="660"/>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volume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voice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do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relative</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loudness.</a:t>
            </a:r>
          </a:p>
          <a:p>
            <a:pPr marL="292100">
              <a:spcBef>
                <a:spcPts val="660"/>
              </a:spcBef>
              <a:spcAft>
                <a:spcPts val="0"/>
              </a:spcAft>
            </a:pPr>
            <a:endParaRPr lang="en-US" sz="1800" spc="-10" dirty="0">
              <a:effectLst/>
              <a:latin typeface="Times New Roman" panose="02020603050405020304" pitchFamily="18" charset="0"/>
              <a:ea typeface="Times New Roman" panose="02020603050405020304" pitchFamily="18" charset="0"/>
            </a:endParaRPr>
          </a:p>
          <a:p>
            <a:pPr marL="292100" algn="just"/>
            <a:r>
              <a:rPr lang="en-US" sz="1800" b="1" dirty="0">
                <a:effectLst/>
                <a:latin typeface="Times New Roman" panose="02020603050405020304" pitchFamily="18" charset="0"/>
                <a:ea typeface="Times New Roman" panose="02020603050405020304" pitchFamily="18" charset="0"/>
              </a:rPr>
              <a:t>Voice</a:t>
            </a:r>
            <a:r>
              <a:rPr lang="en-US" sz="1800" b="1" spc="-3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Pitch</a:t>
            </a:r>
            <a:endParaRPr lang="en-MU" sz="1800" dirty="0">
              <a:effectLst/>
              <a:latin typeface="Times New Roman" panose="02020603050405020304" pitchFamily="18" charset="0"/>
              <a:ea typeface="Times New Roman" panose="02020603050405020304" pitchFamily="18" charset="0"/>
            </a:endParaRPr>
          </a:p>
          <a:p>
            <a:pPr marL="292100" marR="244475" algn="just">
              <a:lnSpc>
                <a:spcPct val="150000"/>
              </a:lnSpc>
              <a:spcBef>
                <a:spcPts val="660"/>
              </a:spcBef>
              <a:spcAft>
                <a:spcPts val="0"/>
              </a:spcAft>
            </a:pPr>
            <a:r>
              <a:rPr lang="en-US" sz="1800" dirty="0">
                <a:effectLst/>
                <a:latin typeface="Times New Roman" panose="02020603050405020304" pitchFamily="18" charset="0"/>
                <a:ea typeface="Times New Roman" panose="02020603050405020304" pitchFamily="18" charset="0"/>
              </a:rPr>
              <a:t>Voice pitch is defined as the highness or lowness of the voice. An example might help to understand what is meant by pitch: Compare the “ah!” you utter in reaction to sudden pain with the “ah!” uttered when you see someone very attractive going by!</a:t>
            </a:r>
          </a:p>
          <a:p>
            <a:pPr marL="292100" marR="244475" algn="just">
              <a:lnSpc>
                <a:spcPct val="150000"/>
              </a:lnSpc>
              <a:spcBef>
                <a:spcPts val="660"/>
              </a:spcBef>
              <a:spcAft>
                <a:spcPts val="0"/>
              </a:spcAft>
            </a:pPr>
            <a:endParaRPr lang="en-US" sz="1800" dirty="0">
              <a:effectLst/>
              <a:latin typeface="Times New Roman" panose="02020603050405020304" pitchFamily="18" charset="0"/>
              <a:ea typeface="Times New Roman" panose="02020603050405020304" pitchFamily="18" charset="0"/>
            </a:endParaRPr>
          </a:p>
          <a:p>
            <a:pPr marL="292100"/>
            <a:r>
              <a:rPr lang="en-US" sz="1800" b="1" dirty="0">
                <a:effectLst/>
                <a:latin typeface="Times New Roman" panose="02020603050405020304" pitchFamily="18" charset="0"/>
                <a:ea typeface="Times New Roman" panose="02020603050405020304" pitchFamily="18" charset="0"/>
              </a:rPr>
              <a:t>Rate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pace) of</a:t>
            </a:r>
            <a:r>
              <a:rPr lang="en-US" sz="1800" b="1" spc="-2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speech</a:t>
            </a:r>
            <a:endParaRPr lang="en-MU" sz="1800" b="1" spc="-10" dirty="0">
              <a:effectLst/>
              <a:latin typeface="Times New Roman" panose="02020603050405020304" pitchFamily="18" charset="0"/>
              <a:ea typeface="Times New Roman" panose="02020603050405020304" pitchFamily="18" charset="0"/>
            </a:endParaRPr>
          </a:p>
          <a:p>
            <a:pPr marL="292100"/>
            <a:r>
              <a:rPr lang="en-US" sz="1800" dirty="0">
                <a:effectLst/>
                <a:latin typeface="Times New Roman" panose="02020603050405020304" pitchFamily="18" charset="0"/>
                <a:ea typeface="Times New Roman" panose="02020603050405020304" pitchFamily="18" charset="0"/>
              </a:rPr>
              <a:t>Rate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how</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fast 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slowly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someone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speaks.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Just as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pitch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volume,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variations in the speech rate can help to stress an idea, or to maintain the interest of the audience.</a:t>
            </a:r>
          </a:p>
          <a:p>
            <a:pPr marL="292100"/>
            <a:endParaRPr lang="en-US" sz="1800" dirty="0">
              <a:effectLst/>
              <a:latin typeface="Times New Roman" panose="02020603050405020304" pitchFamily="18" charset="0"/>
              <a:ea typeface="Times New Roman" panose="02020603050405020304" pitchFamily="18" charset="0"/>
            </a:endParaRPr>
          </a:p>
          <a:p>
            <a:pPr marL="292100" algn="just">
              <a:spcBef>
                <a:spcPts val="1135"/>
              </a:spcBef>
              <a:spcAft>
                <a:spcPts val="0"/>
              </a:spcAft>
            </a:pPr>
            <a:r>
              <a:rPr lang="en-US" sz="1800" b="1" dirty="0">
                <a:effectLst/>
                <a:latin typeface="Times New Roman" panose="02020603050405020304" pitchFamily="18" charset="0"/>
                <a:ea typeface="Times New Roman" panose="02020603050405020304" pitchFamily="18" charset="0"/>
              </a:rPr>
              <a:t>Pauses</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sounds</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10" dirty="0">
                <a:effectLst/>
                <a:latin typeface="Times New Roman" panose="02020603050405020304" pitchFamily="18" charset="0"/>
                <a:ea typeface="Times New Roman" panose="02020603050405020304" pitchFamily="18" charset="0"/>
              </a:rPr>
              <a:t> silence)</a:t>
            </a:r>
            <a:endParaRPr lang="en-MU" sz="1800" dirty="0">
              <a:effectLst/>
              <a:latin typeface="Times New Roman" panose="02020603050405020304" pitchFamily="18" charset="0"/>
              <a:ea typeface="Times New Roman" panose="02020603050405020304" pitchFamily="18" charset="0"/>
            </a:endParaRPr>
          </a:p>
          <a:p>
            <a:pPr marL="292100" marR="248920" algn="just">
              <a:lnSpc>
                <a:spcPct val="150000"/>
              </a:lnSpc>
              <a:spcBef>
                <a:spcPts val="660"/>
              </a:spcBef>
              <a:spcAft>
                <a:spcPts val="0"/>
              </a:spcAft>
            </a:pPr>
            <a:r>
              <a:rPr lang="en-US" sz="1800" dirty="0">
                <a:effectLst/>
                <a:latin typeface="Times New Roman" panose="02020603050405020304" pitchFamily="18" charset="0"/>
                <a:ea typeface="Times New Roman" panose="02020603050405020304" pitchFamily="18" charset="0"/>
              </a:rPr>
              <a:t>Pauses break words and sentences into meaningful units. Pauses can be used to </a:t>
            </a:r>
            <a:r>
              <a:rPr lang="en-US" sz="1800" dirty="0" err="1">
                <a:effectLst/>
                <a:latin typeface="Times New Roman" panose="02020603050405020304" pitchFamily="18" charset="0"/>
                <a:ea typeface="Times New Roman" panose="02020603050405020304" pitchFamily="18" charset="0"/>
              </a:rPr>
              <a:t>emphasise</a:t>
            </a:r>
            <a:r>
              <a:rPr lang="en-US" sz="1800" dirty="0">
                <a:effectLst/>
                <a:latin typeface="Times New Roman" panose="02020603050405020304" pitchFamily="18" charset="0"/>
                <a:ea typeface="Times New Roman" panose="02020603050405020304" pitchFamily="18" charset="0"/>
              </a:rPr>
              <a:t> ideas, to mark transitions, to ask rhetorical questions, to maintain attention or to create suspense.</a:t>
            </a:r>
            <a:endParaRPr lang="en-MU" sz="1800" dirty="0">
              <a:effectLst/>
              <a:latin typeface="Times New Roman" panose="02020603050405020304" pitchFamily="18" charset="0"/>
              <a:ea typeface="Times New Roman" panose="02020603050405020304" pitchFamily="18" charset="0"/>
            </a:endParaRPr>
          </a:p>
          <a:p>
            <a:pPr marL="292100"/>
            <a:endParaRPr lang="en-MU" sz="1800" dirty="0">
              <a:effectLst/>
              <a:latin typeface="Times New Roman" panose="02020603050405020304" pitchFamily="18" charset="0"/>
              <a:ea typeface="Times New Roman" panose="02020603050405020304" pitchFamily="18" charset="0"/>
            </a:endParaRPr>
          </a:p>
          <a:p>
            <a:pPr marL="292100"/>
            <a:endParaRPr lang="en-MU" sz="1800" dirty="0">
              <a:effectLst/>
              <a:latin typeface="Times New Roman" panose="02020603050405020304" pitchFamily="18" charset="0"/>
              <a:ea typeface="Times New Roman" panose="02020603050405020304" pitchFamily="18" charset="0"/>
            </a:endParaRPr>
          </a:p>
          <a:p>
            <a:pPr marL="292100" marR="244475" algn="just">
              <a:lnSpc>
                <a:spcPct val="150000"/>
              </a:lnSpc>
              <a:spcBef>
                <a:spcPts val="660"/>
              </a:spcBef>
              <a:spcAft>
                <a:spcPts val="0"/>
              </a:spcAft>
            </a:pPr>
            <a:endParaRPr lang="en-MU" sz="1800" dirty="0">
              <a:effectLst/>
              <a:latin typeface="Times New Roman" panose="02020603050405020304" pitchFamily="18" charset="0"/>
              <a:ea typeface="Times New Roman" panose="02020603050405020304" pitchFamily="18" charset="0"/>
            </a:endParaRPr>
          </a:p>
          <a:p>
            <a:pPr marL="292100">
              <a:spcBef>
                <a:spcPts val="660"/>
              </a:spcBef>
              <a:spcAft>
                <a:spcPts val="0"/>
              </a:spcAft>
            </a:pPr>
            <a:endParaRPr lang="en-MU"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2AC7D13-E33D-4BBF-A72B-1FBC5E82B877}" type="slidenum">
              <a:rPr lang="en-GB" smtClean="0"/>
              <a:t>9</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151106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9D1A-6323-A106-483D-5EF22ADDC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C49771-4944-8FBB-7FAB-03F52C681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F67B94-7AB7-D764-D620-8EC2F133AEE9}"/>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5" name="Footer Placeholder 4">
            <a:extLst>
              <a:ext uri="{FF2B5EF4-FFF2-40B4-BE49-F238E27FC236}">
                <a16:creationId xmlns:a16="http://schemas.microsoft.com/office/drawing/2014/main" id="{3A045297-15ED-01FD-548E-B7B6AF31FD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EE8429-A2D6-712A-50E4-2480F7438078}"/>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5793913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9F64-4617-51CA-C5BE-A1C84B3935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EB40BB-9AD0-809A-48DA-3CA0C130D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A84BC1-07CB-10B1-05D5-751ED68BC381}"/>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5" name="Footer Placeholder 4">
            <a:extLst>
              <a:ext uri="{FF2B5EF4-FFF2-40B4-BE49-F238E27FC236}">
                <a16:creationId xmlns:a16="http://schemas.microsoft.com/office/drawing/2014/main" id="{25704F50-70B4-7DA7-5DC0-55CB950720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390979-7F74-0362-9E24-2394C624096B}"/>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9853114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D161B-3808-44A4-F65A-057CF2C08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C5A28E-AAD4-75F5-F07A-999C8775C7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4CCB12-1A82-41CD-5E52-48E94972925E}"/>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5" name="Footer Placeholder 4">
            <a:extLst>
              <a:ext uri="{FF2B5EF4-FFF2-40B4-BE49-F238E27FC236}">
                <a16:creationId xmlns:a16="http://schemas.microsoft.com/office/drawing/2014/main" id="{E432B559-52EC-2851-2D61-39619242B4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75CDCF-B03F-F4E5-B5F0-58CDA404DE74}"/>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27474204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9FEE-2A7E-879E-13B8-DC41A0EF4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A0B647-3DFB-FDDB-9AE6-DAD00BACB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87BD3E-281C-382C-7B25-F9B94521E3F6}"/>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5" name="Footer Placeholder 4">
            <a:extLst>
              <a:ext uri="{FF2B5EF4-FFF2-40B4-BE49-F238E27FC236}">
                <a16:creationId xmlns:a16="http://schemas.microsoft.com/office/drawing/2014/main" id="{907FD708-8FFD-C967-99CB-297DE83989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AB04BD-FE37-8DA3-86D2-04CF97CC9FD6}"/>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6749476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4538-8FB5-F1D4-2119-FEA91745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45866B-1833-BF4A-0205-DB0DBACB2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3ECB8A-0281-5FB6-0DB3-9C4DF7D705C0}"/>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5" name="Footer Placeholder 4">
            <a:extLst>
              <a:ext uri="{FF2B5EF4-FFF2-40B4-BE49-F238E27FC236}">
                <a16:creationId xmlns:a16="http://schemas.microsoft.com/office/drawing/2014/main" id="{F94AEBE3-C25A-7EC0-B440-30FA0DA458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9F9A7A-34DD-5963-2675-286F97B40CD5}"/>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4302156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FE7C-908C-F15A-6011-FE77D087D0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DDA036-03F2-5820-6C53-367C3BEDB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465C7B-7726-7115-2476-D093F66AE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91FEBA-461B-1B76-40EF-6D131B9157A4}"/>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6" name="Footer Placeholder 5">
            <a:extLst>
              <a:ext uri="{FF2B5EF4-FFF2-40B4-BE49-F238E27FC236}">
                <a16:creationId xmlns:a16="http://schemas.microsoft.com/office/drawing/2014/main" id="{E4EED002-971B-52D1-DE95-27A071A30D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81F6B-0FE9-7684-DF3F-F57DCB359788}"/>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10565169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460-A395-54F9-D5CF-BC39ECD67F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8A3A9F-DBD8-2A97-641B-E74081426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9C725B-AA6E-AA2C-D92E-6E87A42E2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1DA2A4-4E01-0CED-BF87-305D0CBCC6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E2B2E-4ED6-99EA-E610-BB769DF87B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DB607A-0F23-133A-8091-860F176BBE62}"/>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8" name="Footer Placeholder 7">
            <a:extLst>
              <a:ext uri="{FF2B5EF4-FFF2-40B4-BE49-F238E27FC236}">
                <a16:creationId xmlns:a16="http://schemas.microsoft.com/office/drawing/2014/main" id="{09188427-45C6-FD41-3B12-1E5538C785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593FE2-071F-666C-794F-3A94794EF9C4}"/>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6129894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B7B9-ED7A-05B5-F851-8E26295489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57E108-6EB6-5817-FEFB-B84D9EA83D4E}"/>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4" name="Footer Placeholder 3">
            <a:extLst>
              <a:ext uri="{FF2B5EF4-FFF2-40B4-BE49-F238E27FC236}">
                <a16:creationId xmlns:a16="http://schemas.microsoft.com/office/drawing/2014/main" id="{88150E2A-13CF-B762-1C72-6614C7A58B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5BAF5B-149D-46CD-E3A5-8B01A47EF113}"/>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29258967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3F9AA-7C1F-DD61-25ED-8A51E82E877E}"/>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3" name="Footer Placeholder 2">
            <a:extLst>
              <a:ext uri="{FF2B5EF4-FFF2-40B4-BE49-F238E27FC236}">
                <a16:creationId xmlns:a16="http://schemas.microsoft.com/office/drawing/2014/main" id="{F2E17A41-9F0C-8997-011E-609AFC214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ABEBA4-D34C-F941-7B75-322F0396450D}"/>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42566541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7B5B-0A28-6BC0-9BFC-18472A149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8BCCEE-DC32-3679-0999-45B83FE6F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0A77E7-531A-6FEE-B7D4-612ACA02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89F7B-F61C-4BA3-C57F-8AC5B04E212F}"/>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6" name="Footer Placeholder 5">
            <a:extLst>
              <a:ext uri="{FF2B5EF4-FFF2-40B4-BE49-F238E27FC236}">
                <a16:creationId xmlns:a16="http://schemas.microsoft.com/office/drawing/2014/main" id="{14F3B4B8-124B-220E-44F4-57ABBE3077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6A9AB-98EA-8529-C141-AB6A36BAB963}"/>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6349933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3100-4CE7-F106-36FD-177B178A0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8E7E8D-D8BF-2D1B-5727-07242CE5C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367B6E-D4FD-EF6B-F1B1-BE4DE99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AEA02-2823-7F3C-A385-5E9F6F02EBBC}"/>
              </a:ext>
            </a:extLst>
          </p:cNvPr>
          <p:cNvSpPr>
            <a:spLocks noGrp="1"/>
          </p:cNvSpPr>
          <p:nvPr>
            <p:ph type="dt" sz="half" idx="10"/>
          </p:nvPr>
        </p:nvSpPr>
        <p:spPr/>
        <p:txBody>
          <a:bodyPr/>
          <a:lstStyle/>
          <a:p>
            <a:fld id="{9AFCFDD6-70CD-46BB-9E01-E4570873DEC8}" type="datetimeFigureOut">
              <a:rPr lang="en-GB" smtClean="0"/>
              <a:t>07/06/2024</a:t>
            </a:fld>
            <a:endParaRPr lang="en-GB"/>
          </a:p>
        </p:txBody>
      </p:sp>
      <p:sp>
        <p:nvSpPr>
          <p:cNvPr id="6" name="Footer Placeholder 5">
            <a:extLst>
              <a:ext uri="{FF2B5EF4-FFF2-40B4-BE49-F238E27FC236}">
                <a16:creationId xmlns:a16="http://schemas.microsoft.com/office/drawing/2014/main" id="{EC4341A0-3EC4-1533-378C-4331616FA2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CBEDD0-0B36-9825-1665-EFA742029FB6}"/>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41233515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D0B3C6-EDE5-35DF-736C-1F87A25A6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C01C1-FCB5-F97E-8440-E65019C90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25DB78-EBE7-AFA5-2FB4-24AC6A99D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CFDD6-70CD-46BB-9E01-E4570873DEC8}" type="datetimeFigureOut">
              <a:rPr lang="en-GB" smtClean="0"/>
              <a:t>07/06/2024</a:t>
            </a:fld>
            <a:endParaRPr lang="en-GB"/>
          </a:p>
        </p:txBody>
      </p:sp>
      <p:sp>
        <p:nvSpPr>
          <p:cNvPr id="5" name="Footer Placeholder 4">
            <a:extLst>
              <a:ext uri="{FF2B5EF4-FFF2-40B4-BE49-F238E27FC236}">
                <a16:creationId xmlns:a16="http://schemas.microsoft.com/office/drawing/2014/main" id="{490B6844-21EC-5222-33D1-E682E7594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242B67-4BE3-B2D4-9B04-F8D42276A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8ADDC-690E-4006-9206-DDDD9BE3F0FF}" type="slidenum">
              <a:rPr lang="en-GB" smtClean="0"/>
              <a:t>‹#›</a:t>
            </a:fld>
            <a:endParaRPr lang="en-GB"/>
          </a:p>
        </p:txBody>
      </p:sp>
    </p:spTree>
    <p:extLst>
      <p:ext uri="{BB962C8B-B14F-4D97-AF65-F5344CB8AC3E}">
        <p14:creationId xmlns:p14="http://schemas.microsoft.com/office/powerpoint/2010/main" val="1723785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FD48-80FE-599F-2916-04569A3D9C20}"/>
              </a:ext>
            </a:extLst>
          </p:cNvPr>
          <p:cNvSpPr>
            <a:spLocks noGrp="1"/>
          </p:cNvSpPr>
          <p:nvPr>
            <p:ph type="ctrTitle"/>
          </p:nvPr>
        </p:nvSpPr>
        <p:spPr>
          <a:xfrm>
            <a:off x="383754" y="2478984"/>
            <a:ext cx="11424492" cy="2387600"/>
          </a:xfrm>
        </p:spPr>
        <p:txBody>
          <a:bodyPr>
            <a:normAutofit fontScale="90000"/>
          </a:bodyPr>
          <a:lstStyle/>
          <a:p>
            <a:r>
              <a:rPr lang="en-GB" b="1" dirty="0">
                <a:solidFill>
                  <a:srgbClr val="0070C0"/>
                </a:solidFill>
              </a:rPr>
              <a:t>Non-verbal Communication</a:t>
            </a:r>
            <a:br>
              <a:rPr lang="en-GB" b="1" dirty="0">
                <a:solidFill>
                  <a:srgbClr val="0070C0"/>
                </a:solidFill>
              </a:rPr>
            </a:br>
            <a:r>
              <a:rPr lang="en-GB" b="1" dirty="0">
                <a:solidFill>
                  <a:srgbClr val="0070C0"/>
                </a:solidFill>
              </a:rPr>
              <a:t>&amp;</a:t>
            </a:r>
            <a:br>
              <a:rPr lang="en-GB" b="1" dirty="0">
                <a:solidFill>
                  <a:srgbClr val="0070C0"/>
                </a:solidFill>
              </a:rPr>
            </a:br>
            <a:r>
              <a:rPr lang="en-GB" b="1" dirty="0">
                <a:solidFill>
                  <a:srgbClr val="0070C0"/>
                </a:solidFill>
              </a:rPr>
              <a:t>Effective Self Presentation</a:t>
            </a:r>
          </a:p>
        </p:txBody>
      </p:sp>
      <p:sp>
        <p:nvSpPr>
          <p:cNvPr id="4" name="Subtitle 2">
            <a:extLst>
              <a:ext uri="{FF2B5EF4-FFF2-40B4-BE49-F238E27FC236}">
                <a16:creationId xmlns:a16="http://schemas.microsoft.com/office/drawing/2014/main" id="{46C1837B-D2A7-3A1C-C334-05E7103F6B7D}"/>
              </a:ext>
            </a:extLst>
          </p:cNvPr>
          <p:cNvSpPr txBox="1">
            <a:spLocks/>
          </p:cNvSpPr>
          <p:nvPr/>
        </p:nvSpPr>
        <p:spPr>
          <a:xfrm>
            <a:off x="0" y="6211028"/>
            <a:ext cx="2240057" cy="3041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dirty="0"/>
              <a:t>Abhai Neermaull</a:t>
            </a:r>
          </a:p>
        </p:txBody>
      </p:sp>
      <p:sp>
        <p:nvSpPr>
          <p:cNvPr id="5" name="Subtitle 2">
            <a:extLst>
              <a:ext uri="{FF2B5EF4-FFF2-40B4-BE49-F238E27FC236}">
                <a16:creationId xmlns:a16="http://schemas.microsoft.com/office/drawing/2014/main" id="{9CCB7DC9-F649-4559-AB13-DD936D1B3EF8}"/>
              </a:ext>
            </a:extLst>
          </p:cNvPr>
          <p:cNvSpPr txBox="1">
            <a:spLocks/>
          </p:cNvSpPr>
          <p:nvPr/>
        </p:nvSpPr>
        <p:spPr>
          <a:xfrm>
            <a:off x="9951943" y="6211027"/>
            <a:ext cx="2240057" cy="3041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dirty="0"/>
              <a:t>8 June 2024</a:t>
            </a:r>
          </a:p>
        </p:txBody>
      </p:sp>
      <p:sp>
        <p:nvSpPr>
          <p:cNvPr id="6" name="Subtitle 2">
            <a:extLst>
              <a:ext uri="{FF2B5EF4-FFF2-40B4-BE49-F238E27FC236}">
                <a16:creationId xmlns:a16="http://schemas.microsoft.com/office/drawing/2014/main" id="{BD79BA55-FEB9-69DE-AF1F-44C133741F05}"/>
              </a:ext>
            </a:extLst>
          </p:cNvPr>
          <p:cNvSpPr txBox="1">
            <a:spLocks/>
          </p:cNvSpPr>
          <p:nvPr/>
        </p:nvSpPr>
        <p:spPr>
          <a:xfrm>
            <a:off x="1524000" y="1448004"/>
            <a:ext cx="9144000" cy="10309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400" b="1" dirty="0">
                <a:solidFill>
                  <a:srgbClr val="FF0000"/>
                </a:solidFill>
              </a:rPr>
              <a:t>Session 4</a:t>
            </a:r>
          </a:p>
        </p:txBody>
      </p:sp>
    </p:spTree>
    <p:extLst>
      <p:ext uri="{BB962C8B-B14F-4D97-AF65-F5344CB8AC3E}">
        <p14:creationId xmlns:p14="http://schemas.microsoft.com/office/powerpoint/2010/main" val="281742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3298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Activity 3</a:t>
            </a:r>
          </a:p>
        </p:txBody>
      </p:sp>
      <p:sp>
        <p:nvSpPr>
          <p:cNvPr id="7" name="Content Placeholder 6">
            <a:extLst>
              <a:ext uri="{FF2B5EF4-FFF2-40B4-BE49-F238E27FC236}">
                <a16:creationId xmlns:a16="http://schemas.microsoft.com/office/drawing/2014/main" id="{7BAFBC5A-F819-680D-A8C9-6C01FA5D9B91}"/>
              </a:ext>
            </a:extLst>
          </p:cNvPr>
          <p:cNvSpPr>
            <a:spLocks noGrp="1"/>
          </p:cNvSpPr>
          <p:nvPr>
            <p:ph idx="1"/>
          </p:nvPr>
        </p:nvSpPr>
        <p:spPr>
          <a:xfrm>
            <a:off x="838200" y="1762298"/>
            <a:ext cx="10799618" cy="4222866"/>
          </a:xfrm>
        </p:spPr>
        <p:txBody>
          <a:bodyPr>
            <a:normAutofit/>
          </a:bodyPr>
          <a:lstStyle/>
          <a:p>
            <a:pPr marL="0" indent="0" algn="ctr">
              <a:buNone/>
            </a:pPr>
            <a:r>
              <a:rPr lang="en-US" sz="3500" spc="0" dirty="0">
                <a:solidFill>
                  <a:srgbClr val="FF0000"/>
                </a:solidFill>
                <a:effectLst/>
                <a:latin typeface="Times New Roman" panose="02020603050405020304" pitchFamily="18" charset="0"/>
                <a:ea typeface="Times New Roman" panose="02020603050405020304" pitchFamily="18" charset="0"/>
              </a:rPr>
              <a:t>“Ladies and gentlemen, thank you for being with us today”</a:t>
            </a:r>
          </a:p>
          <a:p>
            <a:pPr marL="0" indent="0">
              <a:buNone/>
            </a:pPr>
            <a:endParaRPr lang="en-US" dirty="0">
              <a:latin typeface="Times New Roman" panose="02020603050405020304" pitchFamily="18" charset="0"/>
              <a:ea typeface="Times New Roman" panose="02020603050405020304" pitchFamily="18" charset="0"/>
            </a:endParaRPr>
          </a:p>
          <a:p>
            <a:pPr marL="0" indent="0">
              <a:buNone/>
            </a:pPr>
            <a:r>
              <a:rPr lang="en-US" sz="2800" dirty="0">
                <a:latin typeface="Times New Roman" panose="02020603050405020304" pitchFamily="18" charset="0"/>
                <a:ea typeface="Times New Roman" panose="02020603050405020304" pitchFamily="18" charset="0"/>
              </a:rPr>
              <a:t>I</a:t>
            </a:r>
            <a:r>
              <a:rPr lang="en-US" sz="2800" dirty="0">
                <a:effectLst/>
                <a:latin typeface="Times New Roman" panose="02020603050405020304" pitchFamily="18" charset="0"/>
                <a:ea typeface="Times New Roman" panose="02020603050405020304" pitchFamily="18" charset="0"/>
              </a:rPr>
              <a:t>n the different situations below:</a:t>
            </a:r>
            <a:endParaRPr lang="en-US" sz="2800" spc="0" dirty="0">
              <a:effectLst/>
              <a:latin typeface="Times New Roman" panose="02020603050405020304" pitchFamily="18" charset="0"/>
              <a:ea typeface="Times New Roman" panose="02020603050405020304" pitchFamily="18" charset="0"/>
            </a:endParaRPr>
          </a:p>
          <a:p>
            <a:r>
              <a:rPr lang="en-US" sz="2800" spc="0" dirty="0">
                <a:effectLst/>
                <a:latin typeface="Times New Roman" panose="02020603050405020304" pitchFamily="18" charset="0"/>
                <a:ea typeface="Times New Roman" panose="02020603050405020304" pitchFamily="18" charset="0"/>
              </a:rPr>
              <a:t>The</a:t>
            </a:r>
            <a:r>
              <a:rPr lang="en-US" sz="2800" spc="-30"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opening</a:t>
            </a:r>
            <a:r>
              <a:rPr lang="en-US" sz="2800" spc="-20"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at a</a:t>
            </a:r>
            <a:r>
              <a:rPr lang="en-US" sz="2800" spc="-2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circus</a:t>
            </a:r>
            <a:endParaRPr lang="en-MU" dirty="0">
              <a:latin typeface="Times New Roman" panose="02020603050405020304" pitchFamily="18" charset="0"/>
              <a:ea typeface="Times New Roman" panose="02020603050405020304" pitchFamily="18" charset="0"/>
            </a:endParaRPr>
          </a:p>
          <a:p>
            <a:r>
              <a:rPr lang="en-US" sz="2800" spc="0" dirty="0">
                <a:effectLst/>
                <a:latin typeface="Times New Roman" panose="02020603050405020304" pitchFamily="18" charset="0"/>
                <a:ea typeface="Times New Roman" panose="02020603050405020304" pitchFamily="18" charset="0"/>
              </a:rPr>
              <a:t>At</a:t>
            </a:r>
            <a:r>
              <a:rPr lang="en-US" sz="2800" spc="-5"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a</a:t>
            </a:r>
            <a:r>
              <a:rPr lang="en-US" sz="2800" spc="-30"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funeral</a:t>
            </a:r>
            <a:r>
              <a:rPr lang="en-US" sz="2800" spc="-45"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service</a:t>
            </a:r>
            <a:endParaRPr lang="en-MU" dirty="0">
              <a:latin typeface="Times New Roman" panose="02020603050405020304" pitchFamily="18" charset="0"/>
              <a:ea typeface="Times New Roman" panose="02020603050405020304" pitchFamily="18" charset="0"/>
            </a:endParaRPr>
          </a:p>
          <a:p>
            <a:r>
              <a:rPr lang="en-US" sz="2800" spc="0" dirty="0">
                <a:effectLst/>
                <a:latin typeface="Times New Roman" panose="02020603050405020304" pitchFamily="18" charset="0"/>
                <a:ea typeface="Times New Roman" panose="02020603050405020304" pitchFamily="18" charset="0"/>
              </a:rPr>
              <a:t>A</a:t>
            </a:r>
            <a:r>
              <a:rPr lang="en-US" sz="2800" spc="-45"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social</a:t>
            </a:r>
            <a:r>
              <a:rPr lang="en-US" sz="2800" spc="-15"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function</a:t>
            </a:r>
            <a:r>
              <a:rPr lang="en-US" sz="2800" spc="-40"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such</a:t>
            </a:r>
            <a:r>
              <a:rPr lang="en-US" sz="2800" spc="-45"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as</a:t>
            </a:r>
            <a:r>
              <a:rPr lang="en-US" sz="2800" spc="-30"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a</a:t>
            </a:r>
            <a:r>
              <a:rPr lang="en-US" sz="2800" spc="-25" dirty="0">
                <a:effectLst/>
                <a:latin typeface="Times New Roman" panose="02020603050405020304" pitchFamily="18" charset="0"/>
                <a:ea typeface="Times New Roman" panose="02020603050405020304" pitchFamily="18" charset="0"/>
              </a:rPr>
              <a:t> </a:t>
            </a:r>
            <a:r>
              <a:rPr lang="en-US" sz="2800" spc="0" dirty="0">
                <a:effectLst/>
                <a:latin typeface="Times New Roman" panose="02020603050405020304" pitchFamily="18" charset="0"/>
                <a:ea typeface="Times New Roman" panose="02020603050405020304" pitchFamily="18" charset="0"/>
              </a:rPr>
              <a:t>wedding</a:t>
            </a:r>
            <a:r>
              <a:rPr lang="en-US" sz="2800" spc="-20" dirty="0">
                <a:effectLst/>
                <a:latin typeface="Times New Roman" panose="02020603050405020304" pitchFamily="18" charset="0"/>
                <a:ea typeface="Times New Roman" panose="02020603050405020304" pitchFamily="18" charset="0"/>
              </a:rPr>
              <a:t> party</a:t>
            </a:r>
            <a:endParaRPr lang="en-MU" sz="28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5267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r>
              <a:rPr lang="en-GB" sz="6600" b="1" dirty="0">
                <a:solidFill>
                  <a:srgbClr val="0070C0"/>
                </a:solidFill>
              </a:rPr>
              <a:t>Nonverbal codes </a:t>
            </a:r>
            <a:r>
              <a:rPr lang="en-GB" sz="2800" b="1" dirty="0">
                <a:solidFill>
                  <a:srgbClr val="0070C0"/>
                </a:solidFill>
              </a:rPr>
              <a:t>(4 of 6)</a:t>
            </a:r>
            <a:endParaRPr lang="en-GB" b="1" dirty="0">
              <a:solidFill>
                <a:srgbClr val="0070C0"/>
              </a:solidFill>
            </a:endParaRPr>
          </a:p>
        </p:txBody>
      </p:sp>
      <p:sp>
        <p:nvSpPr>
          <p:cNvPr id="5" name="Content Placeholder 4">
            <a:extLst>
              <a:ext uri="{FF2B5EF4-FFF2-40B4-BE49-F238E27FC236}">
                <a16:creationId xmlns:a16="http://schemas.microsoft.com/office/drawing/2014/main" id="{B3EFD2B4-C44B-4C93-ED07-2AAF66AB7467}"/>
              </a:ext>
            </a:extLst>
          </p:cNvPr>
          <p:cNvSpPr>
            <a:spLocks noGrp="1"/>
          </p:cNvSpPr>
          <p:nvPr>
            <p:ph idx="1"/>
          </p:nvPr>
        </p:nvSpPr>
        <p:spPr/>
        <p:txBody>
          <a:bodyPr>
            <a:normAutofit lnSpcReduction="10000"/>
          </a:bodyPr>
          <a:lstStyle/>
          <a:p>
            <a:pPr marL="0" indent="0">
              <a:buNone/>
              <a:tabLst>
                <a:tab pos="360363" algn="l"/>
              </a:tabLst>
            </a:pPr>
            <a:r>
              <a:rPr lang="en-US" sz="3600" b="1" spc="0" dirty="0">
                <a:solidFill>
                  <a:srgbClr val="FF0000"/>
                </a:solidFill>
                <a:effectLst/>
                <a:latin typeface="Times New Roman" panose="02020603050405020304" pitchFamily="18" charset="0"/>
                <a:ea typeface="Times New Roman" panose="02020603050405020304" pitchFamily="18" charset="0"/>
              </a:rPr>
              <a:t>Clothing</a:t>
            </a:r>
            <a:r>
              <a:rPr lang="en-US" sz="3600" b="1" spc="-50" dirty="0">
                <a:solidFill>
                  <a:srgbClr val="FF0000"/>
                </a:solidFill>
                <a:effectLst/>
                <a:latin typeface="Times New Roman" panose="02020603050405020304" pitchFamily="18" charset="0"/>
                <a:ea typeface="Times New Roman" panose="02020603050405020304" pitchFamily="18" charset="0"/>
              </a:rPr>
              <a:t> </a:t>
            </a:r>
            <a:r>
              <a:rPr lang="en-US" sz="3600" b="1" spc="0" dirty="0">
                <a:solidFill>
                  <a:srgbClr val="FF0000"/>
                </a:solidFill>
                <a:effectLst/>
                <a:latin typeface="Times New Roman" panose="02020603050405020304" pitchFamily="18" charset="0"/>
                <a:ea typeface="Times New Roman" panose="02020603050405020304" pitchFamily="18" charset="0"/>
              </a:rPr>
              <a:t>and</a:t>
            </a:r>
            <a:r>
              <a:rPr lang="en-US" sz="3600" b="1" spc="-60" dirty="0">
                <a:solidFill>
                  <a:srgbClr val="FF0000"/>
                </a:solidFill>
                <a:effectLst/>
                <a:latin typeface="Times New Roman" panose="02020603050405020304" pitchFamily="18" charset="0"/>
                <a:ea typeface="Times New Roman" panose="02020603050405020304" pitchFamily="18" charset="0"/>
              </a:rPr>
              <a:t> </a:t>
            </a:r>
            <a:r>
              <a:rPr lang="en-US" sz="3600" b="1" spc="0" dirty="0">
                <a:solidFill>
                  <a:srgbClr val="FF0000"/>
                </a:solidFill>
                <a:effectLst/>
                <a:latin typeface="Times New Roman" panose="02020603050405020304" pitchFamily="18" charset="0"/>
                <a:ea typeface="Times New Roman" panose="02020603050405020304" pitchFamily="18" charset="0"/>
              </a:rPr>
              <a:t>Artefacts</a:t>
            </a:r>
            <a:r>
              <a:rPr lang="en-US" sz="3600" b="1" spc="-55" dirty="0">
                <a:solidFill>
                  <a:srgbClr val="FF0000"/>
                </a:solidFill>
                <a:effectLst/>
                <a:latin typeface="Times New Roman" panose="02020603050405020304" pitchFamily="18" charset="0"/>
                <a:ea typeface="Times New Roman" panose="02020603050405020304" pitchFamily="18" charset="0"/>
              </a:rPr>
              <a:t> </a:t>
            </a:r>
            <a:r>
              <a:rPr lang="en-US" sz="3600" b="1" spc="0" dirty="0">
                <a:solidFill>
                  <a:srgbClr val="FF0000"/>
                </a:solidFill>
                <a:effectLst/>
                <a:latin typeface="Times New Roman" panose="02020603050405020304" pitchFamily="18" charset="0"/>
                <a:ea typeface="Times New Roman" panose="02020603050405020304" pitchFamily="18" charset="0"/>
              </a:rPr>
              <a:t>(Personal</a:t>
            </a:r>
            <a:r>
              <a:rPr lang="en-US" sz="3600" b="1" spc="-60" dirty="0">
                <a:solidFill>
                  <a:srgbClr val="FF0000"/>
                </a:solidFill>
                <a:effectLst/>
                <a:latin typeface="Times New Roman" panose="02020603050405020304" pitchFamily="18" charset="0"/>
                <a:ea typeface="Times New Roman" panose="02020603050405020304" pitchFamily="18" charset="0"/>
              </a:rPr>
              <a:t> </a:t>
            </a:r>
            <a:r>
              <a:rPr lang="en-US" sz="3600" b="1" spc="-10" dirty="0">
                <a:solidFill>
                  <a:srgbClr val="FF0000"/>
                </a:solidFill>
                <a:effectLst/>
                <a:latin typeface="Times New Roman" panose="02020603050405020304" pitchFamily="18" charset="0"/>
                <a:ea typeface="Times New Roman" panose="02020603050405020304" pitchFamily="18" charset="0"/>
              </a:rPr>
              <a:t>Appearance):</a:t>
            </a:r>
            <a:endParaRPr lang="en-AU" sz="6000" dirty="0">
              <a:solidFill>
                <a:srgbClr val="FF0000"/>
              </a:solidFill>
            </a:endParaRPr>
          </a:p>
          <a:p>
            <a:pPr marL="442913" indent="-442913">
              <a:tabLst>
                <a:tab pos="360363" algn="l"/>
              </a:tabLst>
            </a:pPr>
            <a:r>
              <a:rPr lang="en-US" sz="3200" dirty="0">
                <a:latin typeface="Times New Roman" panose="02020603050405020304" pitchFamily="18" charset="0"/>
                <a:ea typeface="Times New Roman" panose="02020603050405020304" pitchFamily="18" charset="0"/>
              </a:rPr>
              <a:t>C</a:t>
            </a:r>
            <a:r>
              <a:rPr lang="en-US" sz="3200" dirty="0">
                <a:effectLst/>
                <a:latin typeface="Times New Roman" panose="02020603050405020304" pitchFamily="18" charset="0"/>
                <a:ea typeface="Times New Roman" panose="02020603050405020304" pitchFamily="18" charset="0"/>
              </a:rPr>
              <a:t>lothing</a:t>
            </a:r>
          </a:p>
          <a:p>
            <a:pPr marL="442913" indent="-442913">
              <a:tabLst>
                <a:tab pos="360363" algn="l"/>
              </a:tabLst>
            </a:pPr>
            <a:r>
              <a:rPr lang="en-US" sz="3200" dirty="0">
                <a:effectLst/>
                <a:latin typeface="Times New Roman" panose="02020603050405020304" pitchFamily="18" charset="0"/>
                <a:ea typeface="Times New Roman" panose="02020603050405020304" pitchFamily="18" charset="0"/>
              </a:rPr>
              <a:t>Hairstyle</a:t>
            </a:r>
          </a:p>
          <a:p>
            <a:pPr marL="442913" indent="-442913">
              <a:tabLst>
                <a:tab pos="360363" algn="l"/>
              </a:tabLst>
            </a:pPr>
            <a:r>
              <a:rPr lang="en-US" sz="3200" dirty="0">
                <a:latin typeface="Times New Roman" panose="02020603050405020304" pitchFamily="18" charset="0"/>
                <a:ea typeface="Times New Roman" panose="02020603050405020304" pitchFamily="18" charset="0"/>
              </a:rPr>
              <a:t>M</a:t>
            </a:r>
            <a:r>
              <a:rPr lang="en-US" sz="3200" dirty="0">
                <a:effectLst/>
                <a:latin typeface="Times New Roman" panose="02020603050405020304" pitchFamily="18" charset="0"/>
                <a:ea typeface="Times New Roman" panose="02020603050405020304" pitchFamily="18" charset="0"/>
              </a:rPr>
              <a:t>ake- up</a:t>
            </a:r>
          </a:p>
          <a:p>
            <a:pPr marL="442913" indent="-442913">
              <a:tabLst>
                <a:tab pos="360363" algn="l"/>
              </a:tabLst>
            </a:pPr>
            <a:r>
              <a:rPr lang="en-US" sz="3200" dirty="0">
                <a:effectLst/>
                <a:latin typeface="Times New Roman" panose="02020603050405020304" pitchFamily="18" charset="0"/>
                <a:ea typeface="Times New Roman" panose="02020603050405020304" pitchFamily="18" charset="0"/>
              </a:rPr>
              <a:t>Perfume</a:t>
            </a:r>
          </a:p>
          <a:p>
            <a:pPr marL="442913" indent="-442913">
              <a:tabLst>
                <a:tab pos="360363" algn="l"/>
              </a:tabLst>
            </a:pPr>
            <a:r>
              <a:rPr lang="en-US" sz="3200" dirty="0">
                <a:latin typeface="Times New Roman" panose="02020603050405020304" pitchFamily="18" charset="0"/>
                <a:ea typeface="Times New Roman" panose="02020603050405020304" pitchFamily="18" charset="0"/>
              </a:rPr>
              <a:t>U</a:t>
            </a:r>
            <a:r>
              <a:rPr lang="en-US" sz="3200" dirty="0">
                <a:effectLst/>
                <a:latin typeface="Times New Roman" panose="02020603050405020304" pitchFamily="18" charset="0"/>
                <a:ea typeface="Times New Roman" panose="02020603050405020304" pitchFamily="18" charset="0"/>
              </a:rPr>
              <a:t>se of </a:t>
            </a:r>
            <a:r>
              <a:rPr lang="en-US" sz="3200" dirty="0" err="1">
                <a:effectLst/>
                <a:latin typeface="Times New Roman" panose="02020603050405020304" pitchFamily="18" charset="0"/>
                <a:ea typeface="Times New Roman" panose="02020603050405020304" pitchFamily="18" charset="0"/>
              </a:rPr>
              <a:t>jewellery</a:t>
            </a:r>
            <a:endParaRPr lang="en-US" sz="3200" dirty="0">
              <a:latin typeface="Times New Roman" panose="02020603050405020304" pitchFamily="18" charset="0"/>
              <a:ea typeface="Times New Roman" panose="02020603050405020304" pitchFamily="18" charset="0"/>
            </a:endParaRPr>
          </a:p>
          <a:p>
            <a:pPr marL="442913" indent="-442913">
              <a:tabLst>
                <a:tab pos="360363" algn="l"/>
              </a:tabLst>
            </a:pPr>
            <a:r>
              <a:rPr lang="en-US" sz="3200" dirty="0">
                <a:latin typeface="Times New Roman" panose="02020603050405020304" pitchFamily="18" charset="0"/>
                <a:ea typeface="Times New Roman" panose="02020603050405020304" pitchFamily="18" charset="0"/>
              </a:rPr>
              <a:t>S</a:t>
            </a:r>
            <a:r>
              <a:rPr lang="en-US" sz="3200" dirty="0">
                <a:effectLst/>
                <a:latin typeface="Times New Roman" panose="02020603050405020304" pitchFamily="18" charset="0"/>
                <a:ea typeface="Times New Roman" panose="02020603050405020304" pitchFamily="18" charset="0"/>
              </a:rPr>
              <a:t>hoes</a:t>
            </a:r>
          </a:p>
          <a:p>
            <a:pPr marL="442913" indent="-442913">
              <a:tabLst>
                <a:tab pos="360363" algn="l"/>
              </a:tabLst>
            </a:pPr>
            <a:r>
              <a:rPr lang="en-US" sz="3200" dirty="0">
                <a:latin typeface="Times New Roman" panose="02020603050405020304" pitchFamily="18" charset="0"/>
                <a:ea typeface="Times New Roman" panose="02020603050405020304" pitchFamily="18" charset="0"/>
              </a:rPr>
              <a:t>O</a:t>
            </a:r>
            <a:r>
              <a:rPr lang="en-US" sz="3200" dirty="0">
                <a:effectLst/>
                <a:latin typeface="Times New Roman" panose="02020603050405020304" pitchFamily="18" charset="0"/>
                <a:ea typeface="Times New Roman" panose="02020603050405020304" pitchFamily="18" charset="0"/>
              </a:rPr>
              <a:t>ther objects like a handbag, a watch, glasses</a:t>
            </a:r>
            <a:r>
              <a:rPr lang="en-MU" sz="3200" dirty="0">
                <a:effectLst/>
              </a:rPr>
              <a:t> etc</a:t>
            </a:r>
            <a:endParaRPr lang="en-GB" sz="3200" dirty="0"/>
          </a:p>
        </p:txBody>
      </p:sp>
    </p:spTree>
    <p:extLst>
      <p:ext uri="{BB962C8B-B14F-4D97-AF65-F5344CB8AC3E}">
        <p14:creationId xmlns:p14="http://schemas.microsoft.com/office/powerpoint/2010/main" val="260850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pPr algn="ctr"/>
            <a:r>
              <a:rPr lang="en-GB" sz="6600" b="1" dirty="0">
                <a:solidFill>
                  <a:srgbClr val="0070C0"/>
                </a:solidFill>
              </a:rPr>
              <a:t>Nonverbal codes </a:t>
            </a:r>
            <a:r>
              <a:rPr lang="en-GB" sz="2800" b="1" dirty="0">
                <a:solidFill>
                  <a:srgbClr val="0070C0"/>
                </a:solidFill>
              </a:rPr>
              <a:t>(5 of 6)</a:t>
            </a:r>
            <a:endParaRPr lang="en-GB" b="1" dirty="0">
              <a:solidFill>
                <a:srgbClr val="0070C0"/>
              </a:solidFill>
            </a:endParaRPr>
          </a:p>
        </p:txBody>
      </p:sp>
      <p:sp>
        <p:nvSpPr>
          <p:cNvPr id="5" name="Content Placeholder 4">
            <a:extLst>
              <a:ext uri="{FF2B5EF4-FFF2-40B4-BE49-F238E27FC236}">
                <a16:creationId xmlns:a16="http://schemas.microsoft.com/office/drawing/2014/main" id="{B3EFD2B4-C44B-4C93-ED07-2AAF66AB7467}"/>
              </a:ext>
            </a:extLst>
          </p:cNvPr>
          <p:cNvSpPr>
            <a:spLocks noGrp="1"/>
          </p:cNvSpPr>
          <p:nvPr>
            <p:ph idx="1"/>
          </p:nvPr>
        </p:nvSpPr>
        <p:spPr/>
        <p:txBody>
          <a:bodyPr>
            <a:normAutofit/>
          </a:bodyPr>
          <a:lstStyle/>
          <a:p>
            <a:pPr marL="0" indent="0">
              <a:buNone/>
              <a:tabLst>
                <a:tab pos="360363" algn="l"/>
              </a:tabLst>
            </a:pPr>
            <a:r>
              <a:rPr lang="en-AU" sz="4800" dirty="0">
                <a:solidFill>
                  <a:srgbClr val="FF0000"/>
                </a:solidFill>
              </a:rPr>
              <a:t>Haptics:</a:t>
            </a:r>
          </a:p>
          <a:p>
            <a:pPr marL="63500" marR="241935" indent="0" algn="just">
              <a:lnSpc>
                <a:spcPct val="150000"/>
              </a:lnSpc>
              <a:spcBef>
                <a:spcPts val="5"/>
              </a:spcBef>
              <a:spcAft>
                <a:spcPts val="0"/>
              </a:spcAft>
              <a:buNone/>
            </a:pPr>
            <a:r>
              <a:rPr lang="en-US" sz="3200" dirty="0">
                <a:effectLst/>
                <a:latin typeface="Times New Roman" panose="02020603050405020304" pitchFamily="18" charset="0"/>
                <a:ea typeface="Times New Roman" panose="02020603050405020304" pitchFamily="18" charset="0"/>
              </a:rPr>
              <a:t>Haptics, or tactile communication, refers to the use of touch in communication. It varies from</a:t>
            </a:r>
            <a:r>
              <a:rPr lang="en-US" sz="3200" spc="2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one culture to another, and also depends on one’s status, role(s), profession, gender.</a:t>
            </a:r>
            <a:endParaRPr lang="en-MU" sz="3200" dirty="0">
              <a:effectLst/>
              <a:latin typeface="Times New Roman" panose="02020603050405020304" pitchFamily="18" charset="0"/>
              <a:ea typeface="Times New Roman" panose="02020603050405020304" pitchFamily="18" charset="0"/>
            </a:endParaRPr>
          </a:p>
          <a:p>
            <a:endParaRPr lang="en-GB" sz="3600" dirty="0"/>
          </a:p>
        </p:txBody>
      </p:sp>
    </p:spTree>
    <p:extLst>
      <p:ext uri="{BB962C8B-B14F-4D97-AF65-F5344CB8AC3E}">
        <p14:creationId xmlns:p14="http://schemas.microsoft.com/office/powerpoint/2010/main" val="3952496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pPr algn="ctr"/>
            <a:r>
              <a:rPr lang="en-GB" sz="6600" b="1" dirty="0">
                <a:solidFill>
                  <a:srgbClr val="0070C0"/>
                </a:solidFill>
              </a:rPr>
              <a:t>Nonverbal codes </a:t>
            </a:r>
            <a:r>
              <a:rPr lang="en-GB" sz="2800" b="1" dirty="0">
                <a:solidFill>
                  <a:srgbClr val="0070C0"/>
                </a:solidFill>
              </a:rPr>
              <a:t>(6 of 6)</a:t>
            </a:r>
            <a:endParaRPr lang="en-GB" b="1" dirty="0">
              <a:solidFill>
                <a:srgbClr val="0070C0"/>
              </a:solidFill>
            </a:endParaRPr>
          </a:p>
        </p:txBody>
      </p:sp>
      <p:sp>
        <p:nvSpPr>
          <p:cNvPr id="5" name="Content Placeholder 4">
            <a:extLst>
              <a:ext uri="{FF2B5EF4-FFF2-40B4-BE49-F238E27FC236}">
                <a16:creationId xmlns:a16="http://schemas.microsoft.com/office/drawing/2014/main" id="{B3EFD2B4-C44B-4C93-ED07-2AAF66AB7467}"/>
              </a:ext>
            </a:extLst>
          </p:cNvPr>
          <p:cNvSpPr>
            <a:spLocks noGrp="1"/>
          </p:cNvSpPr>
          <p:nvPr>
            <p:ph idx="1"/>
          </p:nvPr>
        </p:nvSpPr>
        <p:spPr/>
        <p:txBody>
          <a:bodyPr>
            <a:normAutofit/>
          </a:bodyPr>
          <a:lstStyle/>
          <a:p>
            <a:pPr marL="0" indent="0">
              <a:buNone/>
              <a:tabLst>
                <a:tab pos="360363" algn="l"/>
              </a:tabLst>
            </a:pPr>
            <a:r>
              <a:rPr lang="en-AU" sz="4800" dirty="0">
                <a:solidFill>
                  <a:srgbClr val="FF0000"/>
                </a:solidFill>
              </a:rPr>
              <a:t>Chronemics:</a:t>
            </a:r>
          </a:p>
          <a:p>
            <a:pPr marL="63500" marR="241935" indent="0" algn="just">
              <a:lnSpc>
                <a:spcPct val="150000"/>
              </a:lnSpc>
              <a:spcBef>
                <a:spcPts val="5"/>
              </a:spcBef>
              <a:spcAft>
                <a:spcPts val="0"/>
              </a:spcAft>
              <a:buNone/>
            </a:pPr>
            <a:r>
              <a:rPr lang="en-US" dirty="0">
                <a:effectLst/>
                <a:latin typeface="Times New Roman" panose="02020603050405020304" pitchFamily="18" charset="0"/>
                <a:ea typeface="Times New Roman" panose="02020603050405020304" pitchFamily="18" charset="0"/>
              </a:rPr>
              <a:t>Chronemics is concerned with the use of time in encounters and relationships. Time can influence the way</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 interpret messages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a:t>
            </a:r>
            <a:r>
              <a:rPr lang="en-US" dirty="0" err="1">
                <a:effectLst/>
                <a:latin typeface="Times New Roman" panose="02020603050405020304" pitchFamily="18" charset="0"/>
                <a:ea typeface="Times New Roman" panose="02020603050405020304" pitchFamily="18" charset="0"/>
              </a:rPr>
              <a:t>behaviour</a:t>
            </a:r>
            <a:r>
              <a:rPr lang="en-US" dirty="0" err="1">
                <a:latin typeface="Times New Roman" panose="02020603050405020304" pitchFamily="18" charset="0"/>
                <a:ea typeface="Times New Roman" panose="02020603050405020304" pitchFamily="18" charset="0"/>
              </a:rPr>
              <a:t>s</a:t>
            </a:r>
            <a:r>
              <a:rPr lang="en-US" dirty="0">
                <a:latin typeface="Times New Roman" panose="02020603050405020304" pitchFamily="18" charset="0"/>
                <a:ea typeface="Times New Roman" panose="02020603050405020304" pitchFamily="18" charset="0"/>
              </a:rPr>
              <a:t>.</a:t>
            </a:r>
            <a:endParaRPr lang="en-GB" sz="4800" dirty="0"/>
          </a:p>
        </p:txBody>
      </p:sp>
    </p:spTree>
    <p:extLst>
      <p:ext uri="{BB962C8B-B14F-4D97-AF65-F5344CB8AC3E}">
        <p14:creationId xmlns:p14="http://schemas.microsoft.com/office/powerpoint/2010/main" val="266493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D9D-E671-79B3-A681-42661678E816}"/>
              </a:ext>
            </a:extLst>
          </p:cNvPr>
          <p:cNvSpPr>
            <a:spLocks noGrp="1"/>
          </p:cNvSpPr>
          <p:nvPr>
            <p:ph type="title"/>
          </p:nvPr>
        </p:nvSpPr>
        <p:spPr>
          <a:xfrm>
            <a:off x="838200" y="2464064"/>
            <a:ext cx="10515600" cy="1929872"/>
          </a:xfrm>
        </p:spPr>
        <p:txBody>
          <a:bodyPr>
            <a:noAutofit/>
          </a:bodyPr>
          <a:lstStyle/>
          <a:p>
            <a:pPr algn="ctr"/>
            <a:r>
              <a:rPr lang="en-GB" sz="9600" b="1" dirty="0">
                <a:solidFill>
                  <a:srgbClr val="0070C0"/>
                </a:solidFill>
              </a:rPr>
              <a:t>Challenges</a:t>
            </a:r>
            <a:endParaRPr lang="en-MU" sz="9600" b="1" dirty="0">
              <a:solidFill>
                <a:srgbClr val="0070C0"/>
              </a:solidFill>
            </a:endParaRPr>
          </a:p>
        </p:txBody>
      </p:sp>
    </p:spTree>
    <p:extLst>
      <p:ext uri="{BB962C8B-B14F-4D97-AF65-F5344CB8AC3E}">
        <p14:creationId xmlns:p14="http://schemas.microsoft.com/office/powerpoint/2010/main" val="427229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991537-E8ED-82B7-D9AC-DB580633AFD6}"/>
              </a:ext>
            </a:extLst>
          </p:cNvPr>
          <p:cNvSpPr>
            <a:spLocks noGrp="1"/>
          </p:cNvSpPr>
          <p:nvPr>
            <p:ph type="title"/>
          </p:nvPr>
        </p:nvSpPr>
        <p:spPr>
          <a:xfrm>
            <a:off x="838200" y="365125"/>
            <a:ext cx="10515600" cy="1325563"/>
          </a:xfrm>
        </p:spPr>
        <p:txBody>
          <a:bodyPr>
            <a:noAutofit/>
          </a:bodyPr>
          <a:lstStyle/>
          <a:p>
            <a:pPr algn="ctr"/>
            <a:r>
              <a:rPr lang="en-GB" sz="4800" b="1" dirty="0">
                <a:solidFill>
                  <a:srgbClr val="0070C0"/>
                </a:solidFill>
              </a:rPr>
              <a:t>Difficulties in decoding Nonverbal codes</a:t>
            </a:r>
            <a:endParaRPr lang="en-GB" sz="3200" b="1" dirty="0">
              <a:solidFill>
                <a:srgbClr val="0070C0"/>
              </a:solidFill>
            </a:endParaRPr>
          </a:p>
        </p:txBody>
      </p:sp>
      <p:sp>
        <p:nvSpPr>
          <p:cNvPr id="5" name="Content Placeholder 4">
            <a:extLst>
              <a:ext uri="{FF2B5EF4-FFF2-40B4-BE49-F238E27FC236}">
                <a16:creationId xmlns:a16="http://schemas.microsoft.com/office/drawing/2014/main" id="{96B27124-DFC3-097E-A50B-20BDB23BF18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tabLst>
                <a:tab pos="360363" algn="l"/>
              </a:tabLst>
            </a:pPr>
            <a:r>
              <a:rPr lang="en-US" sz="3600" spc="-10" dirty="0">
                <a:effectLst/>
                <a:latin typeface="Times New Roman" panose="02020603050405020304" pitchFamily="18" charset="0"/>
                <a:ea typeface="Times New Roman" panose="02020603050405020304" pitchFamily="18" charset="0"/>
              </a:rPr>
              <a:t>Contradiction</a:t>
            </a:r>
          </a:p>
          <a:p>
            <a:pPr marL="442913" indent="-442913">
              <a:tabLst>
                <a:tab pos="360363" algn="l"/>
              </a:tabLst>
            </a:pPr>
            <a:r>
              <a:rPr lang="en-US" sz="3600" dirty="0">
                <a:effectLst/>
                <a:latin typeface="Times New Roman" panose="02020603050405020304" pitchFamily="18" charset="0"/>
                <a:ea typeface="Times New Roman" panose="02020603050405020304" pitchFamily="18" charset="0"/>
              </a:rPr>
              <a:t>Confusion</a:t>
            </a:r>
            <a:r>
              <a:rPr lang="en-US" sz="3600" spc="-4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(or</a:t>
            </a:r>
            <a:r>
              <a:rPr lang="en-US" sz="3600" spc="-7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multiplicity</a:t>
            </a:r>
            <a:r>
              <a:rPr lang="en-US" sz="3600" spc="-5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of</a:t>
            </a:r>
            <a:r>
              <a:rPr lang="en-US" sz="3600" spc="-6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meaning)</a:t>
            </a:r>
          </a:p>
          <a:p>
            <a:pPr marL="442913" indent="-442913">
              <a:tabLst>
                <a:tab pos="360363" algn="l"/>
              </a:tabLst>
            </a:pPr>
            <a:r>
              <a:rPr lang="en-US" sz="3600" dirty="0">
                <a:effectLst/>
                <a:latin typeface="Times New Roman" panose="02020603050405020304" pitchFamily="18" charset="0"/>
                <a:ea typeface="Times New Roman" panose="02020603050405020304" pitchFamily="18" charset="0"/>
              </a:rPr>
              <a:t>Multiplicity of cues and expectations</a:t>
            </a:r>
          </a:p>
          <a:p>
            <a:pPr marL="442913" indent="-442913">
              <a:tabLst>
                <a:tab pos="360363" algn="l"/>
              </a:tabLst>
            </a:pPr>
            <a:r>
              <a:rPr lang="en-US" sz="3600" dirty="0">
                <a:effectLst/>
                <a:latin typeface="Times New Roman" panose="02020603050405020304" pitchFamily="18" charset="0"/>
                <a:ea typeface="Times New Roman" panose="02020603050405020304" pitchFamily="18" charset="0"/>
              </a:rPr>
              <a:t>Cultural Difference</a:t>
            </a:r>
            <a:endParaRPr lang="en-MU" sz="3600" dirty="0">
              <a:effectLst/>
              <a:latin typeface="Times New Roman" panose="02020603050405020304" pitchFamily="18" charset="0"/>
              <a:ea typeface="Times New Roman" panose="02020603050405020304" pitchFamily="18" charset="0"/>
            </a:endParaRPr>
          </a:p>
          <a:p>
            <a:endParaRPr lang="en-GB" sz="3600" dirty="0"/>
          </a:p>
        </p:txBody>
      </p:sp>
    </p:spTree>
    <p:extLst>
      <p:ext uri="{BB962C8B-B14F-4D97-AF65-F5344CB8AC3E}">
        <p14:creationId xmlns:p14="http://schemas.microsoft.com/office/powerpoint/2010/main" val="24320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3298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Activity 4</a:t>
            </a:r>
          </a:p>
        </p:txBody>
      </p:sp>
      <p:sp>
        <p:nvSpPr>
          <p:cNvPr id="7" name="Content Placeholder 6">
            <a:extLst>
              <a:ext uri="{FF2B5EF4-FFF2-40B4-BE49-F238E27FC236}">
                <a16:creationId xmlns:a16="http://schemas.microsoft.com/office/drawing/2014/main" id="{7BAFBC5A-F819-680D-A8C9-6C01FA5D9B91}"/>
              </a:ext>
            </a:extLst>
          </p:cNvPr>
          <p:cNvSpPr>
            <a:spLocks noGrp="1"/>
          </p:cNvSpPr>
          <p:nvPr>
            <p:ph idx="1"/>
          </p:nvPr>
        </p:nvSpPr>
        <p:spPr>
          <a:xfrm>
            <a:off x="821575" y="1531324"/>
            <a:ext cx="10799618" cy="4437214"/>
          </a:xfrm>
        </p:spPr>
        <p:txBody>
          <a:bodyPr>
            <a:normAutofit fontScale="85000" lnSpcReduction="2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M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You have a job interview with a rising star in the advertising business in Mauritius. You have seen their work and believe they represent trendy youth. To fit in with your assumption at what will be the climate at the interview, you dress ‘down’ in an informal, trendy, youthful fashion outfit.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MU"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M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Upon being shown into the interview room, however, you are dismayed to discover that your assumption was wrong: the entire interview panel is in formal, dark suit and the room décor is formal and rather forbidding.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MU"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M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You feel you are caught in an innocent mistake, and that you now have to rely on non-verbal techniques to counteract your error and convey a message more in line with your prospective employers.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M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M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What do you do?</a:t>
            </a:r>
            <a:endParaRPr kumimoji="0" lang="en-US" altLang="en-MU" sz="4000" b="0" i="0" u="none" strike="noStrike" cap="none" normalizeH="0" baseline="0" dirty="0">
              <a:ln>
                <a:noFill/>
              </a:ln>
              <a:solidFill>
                <a:schemeClr val="tx1"/>
              </a:solidFill>
              <a:effectLst/>
              <a:latin typeface="Arial" panose="020B0604020202020204" pitchFamily="34" charset="0"/>
            </a:endParaRPr>
          </a:p>
          <a:p>
            <a:pPr marL="0" indent="0" algn="ctr">
              <a:buNone/>
            </a:pPr>
            <a:endParaRPr lang="en-MU" sz="2800" spc="0" dirty="0">
              <a:effectLst/>
              <a:latin typeface="Times New Roman" panose="02020603050405020304" pitchFamily="18" charset="0"/>
              <a:ea typeface="Times New Roman" panose="02020603050405020304" pitchFamily="18" charset="0"/>
            </a:endParaRPr>
          </a:p>
        </p:txBody>
      </p:sp>
      <p:sp>
        <p:nvSpPr>
          <p:cNvPr id="2" name="Rectangle 2">
            <a:extLst>
              <a:ext uri="{FF2B5EF4-FFF2-40B4-BE49-F238E27FC236}">
                <a16:creationId xmlns:a16="http://schemas.microsoft.com/office/drawing/2014/main" id="{0953D17B-12B4-BAC8-B890-131869046A2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 name="Rectangle 4">
            <a:extLst>
              <a:ext uri="{FF2B5EF4-FFF2-40B4-BE49-F238E27FC236}">
                <a16:creationId xmlns:a16="http://schemas.microsoft.com/office/drawing/2014/main" id="{7091A316-FDF0-E520-2E57-AEA6B0040DA0}"/>
              </a:ext>
            </a:extLst>
          </p:cNvPr>
          <p:cNvSpPr>
            <a:spLocks noChangeArrowheads="1"/>
          </p:cNvSpPr>
          <p:nvPr/>
        </p:nvSpPr>
        <p:spPr bwMode="auto">
          <a:xfrm>
            <a:off x="0" y="458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MU"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MU"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MU"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M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468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6346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Next Week</a:t>
            </a:r>
          </a:p>
        </p:txBody>
      </p:sp>
      <p:sp>
        <p:nvSpPr>
          <p:cNvPr id="3" name="Content Placeholder 2">
            <a:extLst>
              <a:ext uri="{FF2B5EF4-FFF2-40B4-BE49-F238E27FC236}">
                <a16:creationId xmlns:a16="http://schemas.microsoft.com/office/drawing/2014/main" id="{EED57536-06F1-61D0-878A-6C8E9ECC4ABE}"/>
              </a:ext>
            </a:extLst>
          </p:cNvPr>
          <p:cNvSpPr>
            <a:spLocks noGrp="1"/>
          </p:cNvSpPr>
          <p:nvPr>
            <p:ph idx="1"/>
          </p:nvPr>
        </p:nvSpPr>
        <p:spPr>
          <a:xfrm>
            <a:off x="609600" y="2424546"/>
            <a:ext cx="10820400" cy="3491345"/>
          </a:xfrm>
        </p:spPr>
        <p:txBody>
          <a:bodyPr>
            <a:normAutofit/>
          </a:bodyPr>
          <a:lstStyle/>
          <a:p>
            <a:pPr marL="0" indent="0" algn="ctr">
              <a:buNone/>
            </a:pPr>
            <a:r>
              <a:rPr lang="en-GB" sz="5800" dirty="0">
                <a:effectLst/>
                <a:latin typeface="Times New Roman" panose="02020603050405020304" pitchFamily="18" charset="0"/>
              </a:rPr>
              <a:t>Practical Guide to</a:t>
            </a:r>
          </a:p>
          <a:p>
            <a:pPr marL="0" indent="0" algn="ctr">
              <a:buNone/>
            </a:pPr>
            <a:r>
              <a:rPr lang="en-GB" sz="5800" dirty="0">
                <a:effectLst/>
                <a:latin typeface="Times New Roman" panose="02020603050405020304" pitchFamily="18" charset="0"/>
              </a:rPr>
              <a:t>Public Speaking</a:t>
            </a:r>
            <a:br>
              <a:rPr lang="en-GB" sz="3200" dirty="0">
                <a:effectLst/>
                <a:latin typeface="Times New Roman" panose="02020603050405020304" pitchFamily="18" charset="0"/>
              </a:rPr>
            </a:br>
            <a:endParaRPr lang="en-GB" sz="3200" dirty="0">
              <a:effectLst/>
              <a:latin typeface="Times New Roman" panose="02020603050405020304" pitchFamily="18" charset="0"/>
            </a:endParaRPr>
          </a:p>
          <a:p>
            <a:pPr algn="ctr"/>
            <a:endParaRPr lang="en-MU" sz="3200" dirty="0"/>
          </a:p>
          <a:p>
            <a:pPr algn="ctr"/>
            <a:endParaRPr lang="en-MU" sz="3200" dirty="0"/>
          </a:p>
        </p:txBody>
      </p:sp>
    </p:spTree>
    <p:extLst>
      <p:ext uri="{BB962C8B-B14F-4D97-AF65-F5344CB8AC3E}">
        <p14:creationId xmlns:p14="http://schemas.microsoft.com/office/powerpoint/2010/main" val="62667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2119745" y="2674240"/>
            <a:ext cx="7952510" cy="1509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solidFill>
                  <a:srgbClr val="0070C0"/>
                </a:solidFill>
              </a:rPr>
              <a:t>Thank you</a:t>
            </a:r>
          </a:p>
        </p:txBody>
      </p:sp>
    </p:spTree>
    <p:extLst>
      <p:ext uri="{BB962C8B-B14F-4D97-AF65-F5344CB8AC3E}">
        <p14:creationId xmlns:p14="http://schemas.microsoft.com/office/powerpoint/2010/main" val="134918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r>
              <a:rPr lang="en-GB" sz="6600" b="1" dirty="0">
                <a:solidFill>
                  <a:srgbClr val="0070C0"/>
                </a:solidFill>
              </a:rPr>
              <a:t>Learning outcomes</a:t>
            </a:r>
            <a:endParaRPr lang="en-GB" b="1" dirty="0">
              <a:solidFill>
                <a:srgbClr val="0070C0"/>
              </a:solidFill>
            </a:endParaRPr>
          </a:p>
        </p:txBody>
      </p:sp>
      <p:sp>
        <p:nvSpPr>
          <p:cNvPr id="5" name="Content Placeholder 4">
            <a:extLst>
              <a:ext uri="{FF2B5EF4-FFF2-40B4-BE49-F238E27FC236}">
                <a16:creationId xmlns:a16="http://schemas.microsoft.com/office/drawing/2014/main" id="{B3EFD2B4-C44B-4C93-ED07-2AAF66AB7467}"/>
              </a:ext>
            </a:extLst>
          </p:cNvPr>
          <p:cNvSpPr>
            <a:spLocks noGrp="1"/>
          </p:cNvSpPr>
          <p:nvPr>
            <p:ph idx="1"/>
          </p:nvPr>
        </p:nvSpPr>
        <p:spPr/>
        <p:txBody>
          <a:bodyPr/>
          <a:lstStyle/>
          <a:p>
            <a:pPr marL="442913" indent="-442913">
              <a:tabLst>
                <a:tab pos="360363" algn="l"/>
              </a:tabLst>
            </a:pPr>
            <a:r>
              <a:rPr lang="en-AU" dirty="0"/>
              <a:t>Define non-verbal communication</a:t>
            </a:r>
          </a:p>
          <a:p>
            <a:pPr marL="442913" indent="-442913">
              <a:tabLst>
                <a:tab pos="360363" algn="l"/>
              </a:tabLst>
            </a:pPr>
            <a:r>
              <a:rPr lang="en-AU" dirty="0"/>
              <a:t>Describe different nonverbal codes (or different categories of nonverbal communication)</a:t>
            </a:r>
          </a:p>
          <a:p>
            <a:pPr marL="442913" indent="-442913">
              <a:tabLst>
                <a:tab pos="360363" algn="l"/>
              </a:tabLst>
            </a:pPr>
            <a:r>
              <a:rPr lang="en-AU" dirty="0"/>
              <a:t>Discuss the functions and importance of different nonverbal codes in communication</a:t>
            </a:r>
          </a:p>
          <a:p>
            <a:pPr marL="442913" indent="-442913">
              <a:tabLst>
                <a:tab pos="360363" algn="l"/>
              </a:tabLst>
            </a:pPr>
            <a:r>
              <a:rPr lang="en-AU" dirty="0"/>
              <a:t>Identify pitfalls and barriers in nonverbal communication</a:t>
            </a:r>
          </a:p>
          <a:p>
            <a:pPr marL="442913" indent="-442913">
              <a:tabLst>
                <a:tab pos="360363" algn="l"/>
              </a:tabLst>
            </a:pPr>
            <a:r>
              <a:rPr lang="en-AU" dirty="0"/>
              <a:t>Assess your own use of nonverbal cues</a:t>
            </a:r>
          </a:p>
          <a:p>
            <a:pPr marL="442913" indent="-442913">
              <a:tabLst>
                <a:tab pos="360363" algn="l"/>
              </a:tabLst>
            </a:pPr>
            <a:r>
              <a:rPr lang="en-AU" dirty="0"/>
              <a:t>Prepare and rehearse your oral presentations (individual and group) by making use of appropriate and effective nonverbal cues</a:t>
            </a:r>
          </a:p>
          <a:p>
            <a:endParaRPr lang="en-GB" dirty="0"/>
          </a:p>
        </p:txBody>
      </p:sp>
    </p:spTree>
    <p:extLst>
      <p:ext uri="{BB962C8B-B14F-4D97-AF65-F5344CB8AC3E}">
        <p14:creationId xmlns:p14="http://schemas.microsoft.com/office/powerpoint/2010/main" val="36127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r>
              <a:rPr lang="en-GB" sz="6600" b="1" dirty="0">
                <a:solidFill>
                  <a:srgbClr val="0070C0"/>
                </a:solidFill>
              </a:rPr>
              <a:t>Definition</a:t>
            </a:r>
            <a:endParaRPr lang="en-GB" b="1" dirty="0">
              <a:solidFill>
                <a:srgbClr val="0070C0"/>
              </a:solidFill>
            </a:endParaRPr>
          </a:p>
        </p:txBody>
      </p:sp>
      <p:sp>
        <p:nvSpPr>
          <p:cNvPr id="5" name="Content Placeholder 4">
            <a:extLst>
              <a:ext uri="{FF2B5EF4-FFF2-40B4-BE49-F238E27FC236}">
                <a16:creationId xmlns:a16="http://schemas.microsoft.com/office/drawing/2014/main" id="{B9E9D381-6B2A-7D90-1EEC-BE2EF6F54662}"/>
              </a:ext>
            </a:extLst>
          </p:cNvPr>
          <p:cNvSpPr>
            <a:spLocks noGrp="1"/>
          </p:cNvSpPr>
          <p:nvPr>
            <p:ph idx="1"/>
          </p:nvPr>
        </p:nvSpPr>
        <p:spPr/>
        <p:txBody>
          <a:bodyPr>
            <a:normAutofit/>
          </a:bodyPr>
          <a:lstStyle/>
          <a:p>
            <a:pPr marL="0" indent="0" algn="just">
              <a:buNone/>
            </a:pPr>
            <a:r>
              <a:rPr lang="en-US" sz="3200" dirty="0">
                <a:effectLst/>
                <a:latin typeface="Times New Roman" panose="02020603050405020304" pitchFamily="18" charset="0"/>
                <a:ea typeface="Times New Roman" panose="02020603050405020304" pitchFamily="18" charset="0"/>
              </a:rPr>
              <a:t>Nonverbal communication usually refers to human communication that is not written or spoken, or rather, forms or means of communication other than words.</a:t>
            </a:r>
          </a:p>
          <a:p>
            <a:pPr marL="0" indent="0" algn="just">
              <a:buNone/>
            </a:pPr>
            <a:endParaRPr lang="en-US" sz="3200" dirty="0">
              <a:latin typeface="Times New Roman" panose="02020603050405020304" pitchFamily="18" charset="0"/>
              <a:ea typeface="Times New Roman" panose="02020603050405020304" pitchFamily="18" charset="0"/>
            </a:endParaRPr>
          </a:p>
          <a:p>
            <a:pPr marL="0" indent="0" algn="just">
              <a:buNone/>
            </a:pPr>
            <a:r>
              <a:rPr lang="en-US" sz="3200" dirty="0">
                <a:effectLst/>
                <a:latin typeface="Times New Roman" panose="02020603050405020304" pitchFamily="18" charset="0"/>
                <a:ea typeface="Times New Roman" panose="02020603050405020304" pitchFamily="18" charset="0"/>
              </a:rPr>
              <a:t>Nonverbal communication includes a variety of cues or signs: a smile, a nod, a wave of the hand, a bow, slouching on a chair, touching someone on the shoulder, being on time for an appointment, the </a:t>
            </a:r>
            <a:r>
              <a:rPr lang="en-US" sz="3200" dirty="0" err="1">
                <a:effectLst/>
                <a:latin typeface="Times New Roman" panose="02020603050405020304" pitchFamily="18" charset="0"/>
                <a:ea typeface="Times New Roman" panose="02020603050405020304" pitchFamily="18" charset="0"/>
              </a:rPr>
              <a:t>jewellery</a:t>
            </a:r>
            <a:r>
              <a:rPr lang="en-US" sz="3200" dirty="0">
                <a:effectLst/>
                <a:latin typeface="Times New Roman" panose="02020603050405020304" pitchFamily="18" charset="0"/>
                <a:ea typeface="Times New Roman" panose="02020603050405020304" pitchFamily="18" charset="0"/>
              </a:rPr>
              <a:t> worn, </a:t>
            </a:r>
            <a:r>
              <a:rPr lang="en-US" sz="3200" dirty="0" err="1">
                <a:effectLst/>
                <a:latin typeface="Times New Roman" panose="02020603050405020304" pitchFamily="18" charset="0"/>
                <a:ea typeface="Times New Roman" panose="02020603050405020304" pitchFamily="18" charset="0"/>
              </a:rPr>
              <a:t>etc</a:t>
            </a:r>
            <a:endParaRPr lang="en-GB" sz="3200" dirty="0">
              <a:effectLst/>
              <a:latin typeface="Times New Roman" panose="02020603050405020304" pitchFamily="18" charset="0"/>
              <a:ea typeface="Times New Roman" panose="02020603050405020304" pitchFamily="18" charset="0"/>
            </a:endParaRPr>
          </a:p>
          <a:p>
            <a:pPr marL="0" indent="0" algn="just">
              <a:buNone/>
            </a:pPr>
            <a:endParaRPr lang="en-GB" sz="4400" dirty="0"/>
          </a:p>
        </p:txBody>
      </p:sp>
    </p:spTree>
    <p:extLst>
      <p:ext uri="{BB962C8B-B14F-4D97-AF65-F5344CB8AC3E}">
        <p14:creationId xmlns:p14="http://schemas.microsoft.com/office/powerpoint/2010/main" val="389568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5DE-0A66-B2CB-3387-BCFA8A840472}"/>
              </a:ext>
            </a:extLst>
          </p:cNvPr>
          <p:cNvSpPr>
            <a:spLocks noGrp="1"/>
          </p:cNvSpPr>
          <p:nvPr>
            <p:ph type="ctrTitle"/>
          </p:nvPr>
        </p:nvSpPr>
        <p:spPr>
          <a:xfrm>
            <a:off x="527301" y="162093"/>
            <a:ext cx="11137397" cy="912340"/>
          </a:xfrm>
        </p:spPr>
        <p:txBody>
          <a:bodyPr>
            <a:normAutofit/>
          </a:bodyPr>
          <a:lstStyle/>
          <a:p>
            <a:r>
              <a:rPr lang="en-GB" sz="5400" b="1" dirty="0">
                <a:solidFill>
                  <a:srgbClr val="0070C0"/>
                </a:solidFill>
              </a:rPr>
              <a:t>Human Communications</a:t>
            </a:r>
          </a:p>
        </p:txBody>
      </p:sp>
      <p:sp>
        <p:nvSpPr>
          <p:cNvPr id="15" name="Partial Circle 14">
            <a:extLst>
              <a:ext uri="{FF2B5EF4-FFF2-40B4-BE49-F238E27FC236}">
                <a16:creationId xmlns:a16="http://schemas.microsoft.com/office/drawing/2014/main" id="{714C584B-15C0-6F4C-9A99-D151001B330C}"/>
              </a:ext>
            </a:extLst>
          </p:cNvPr>
          <p:cNvSpPr/>
          <p:nvPr/>
        </p:nvSpPr>
        <p:spPr>
          <a:xfrm>
            <a:off x="3801516" y="1903604"/>
            <a:ext cx="4521065" cy="4506291"/>
          </a:xfrm>
          <a:prstGeom prst="pie">
            <a:avLst>
              <a:gd name="adj1" fmla="val 4661046"/>
              <a:gd name="adj2" fmla="val 16200000"/>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Partial Circle 15">
            <a:extLst>
              <a:ext uri="{FF2B5EF4-FFF2-40B4-BE49-F238E27FC236}">
                <a16:creationId xmlns:a16="http://schemas.microsoft.com/office/drawing/2014/main" id="{108E3C14-255F-A40D-8FB7-AF3F4D657FA8}"/>
              </a:ext>
            </a:extLst>
          </p:cNvPr>
          <p:cNvSpPr/>
          <p:nvPr/>
        </p:nvSpPr>
        <p:spPr>
          <a:xfrm rot="16200000">
            <a:off x="3863176" y="1907763"/>
            <a:ext cx="4521063" cy="4506289"/>
          </a:xfrm>
          <a:prstGeom prst="pie">
            <a:avLst>
              <a:gd name="adj1" fmla="val 10594"/>
              <a:gd name="adj2" fmla="val 852261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Partial Circle 16">
            <a:extLst>
              <a:ext uri="{FF2B5EF4-FFF2-40B4-BE49-F238E27FC236}">
                <a16:creationId xmlns:a16="http://schemas.microsoft.com/office/drawing/2014/main" id="{D413DE17-0F38-57B1-26F2-A4AB7869B404}"/>
              </a:ext>
            </a:extLst>
          </p:cNvPr>
          <p:cNvSpPr/>
          <p:nvPr/>
        </p:nvSpPr>
        <p:spPr>
          <a:xfrm rot="17349925">
            <a:off x="4031134" y="2002577"/>
            <a:ext cx="4185145" cy="4506291"/>
          </a:xfrm>
          <a:prstGeom prst="pie">
            <a:avLst>
              <a:gd name="adj1" fmla="val 7391477"/>
              <a:gd name="adj2" fmla="val 885412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8" name="TextBox 17">
            <a:extLst>
              <a:ext uri="{FF2B5EF4-FFF2-40B4-BE49-F238E27FC236}">
                <a16:creationId xmlns:a16="http://schemas.microsoft.com/office/drawing/2014/main" id="{F668DD72-76AA-5371-9031-12BA6A810FF7}"/>
              </a:ext>
            </a:extLst>
          </p:cNvPr>
          <p:cNvSpPr txBox="1"/>
          <p:nvPr/>
        </p:nvSpPr>
        <p:spPr>
          <a:xfrm>
            <a:off x="2624261" y="3715413"/>
            <a:ext cx="1368391" cy="584775"/>
          </a:xfrm>
          <a:prstGeom prst="rect">
            <a:avLst/>
          </a:prstGeom>
          <a:noFill/>
        </p:spPr>
        <p:txBody>
          <a:bodyPr wrap="square" rtlCol="0">
            <a:spAutoFit/>
          </a:bodyPr>
          <a:lstStyle/>
          <a:p>
            <a:pPr algn="ctr"/>
            <a:r>
              <a:rPr lang="en-GB" sz="3200" b="1" dirty="0">
                <a:solidFill>
                  <a:srgbClr val="002060"/>
                </a:solidFill>
              </a:rPr>
              <a:t>55%</a:t>
            </a:r>
          </a:p>
        </p:txBody>
      </p:sp>
      <p:sp>
        <p:nvSpPr>
          <p:cNvPr id="19" name="TextBox 18">
            <a:extLst>
              <a:ext uri="{FF2B5EF4-FFF2-40B4-BE49-F238E27FC236}">
                <a16:creationId xmlns:a16="http://schemas.microsoft.com/office/drawing/2014/main" id="{90245CBF-07D5-152D-A248-16F7D652C747}"/>
              </a:ext>
            </a:extLst>
          </p:cNvPr>
          <p:cNvSpPr txBox="1"/>
          <p:nvPr/>
        </p:nvSpPr>
        <p:spPr>
          <a:xfrm>
            <a:off x="8131444" y="3191316"/>
            <a:ext cx="1368391" cy="584775"/>
          </a:xfrm>
          <a:prstGeom prst="rect">
            <a:avLst/>
          </a:prstGeom>
          <a:noFill/>
        </p:spPr>
        <p:txBody>
          <a:bodyPr wrap="square" rtlCol="0">
            <a:spAutoFit/>
          </a:bodyPr>
          <a:lstStyle/>
          <a:p>
            <a:pPr algn="ctr"/>
            <a:r>
              <a:rPr lang="en-GB" sz="3200" b="1" dirty="0">
                <a:solidFill>
                  <a:srgbClr val="0070C0"/>
                </a:solidFill>
              </a:rPr>
              <a:t>38%</a:t>
            </a:r>
          </a:p>
        </p:txBody>
      </p:sp>
      <p:sp>
        <p:nvSpPr>
          <p:cNvPr id="20" name="TextBox 19">
            <a:extLst>
              <a:ext uri="{FF2B5EF4-FFF2-40B4-BE49-F238E27FC236}">
                <a16:creationId xmlns:a16="http://schemas.microsoft.com/office/drawing/2014/main" id="{AC613A36-238C-B1A1-BB7F-932C154C3CFE}"/>
              </a:ext>
            </a:extLst>
          </p:cNvPr>
          <p:cNvSpPr txBox="1"/>
          <p:nvPr/>
        </p:nvSpPr>
        <p:spPr>
          <a:xfrm>
            <a:off x="6639817" y="6135979"/>
            <a:ext cx="1368391" cy="584775"/>
          </a:xfrm>
          <a:prstGeom prst="rect">
            <a:avLst/>
          </a:prstGeom>
          <a:noFill/>
        </p:spPr>
        <p:txBody>
          <a:bodyPr wrap="square" rtlCol="0">
            <a:spAutoFit/>
          </a:bodyPr>
          <a:lstStyle/>
          <a:p>
            <a:pPr algn="ctr"/>
            <a:r>
              <a:rPr lang="en-GB" sz="3200" b="1" dirty="0"/>
              <a:t>7%</a:t>
            </a:r>
          </a:p>
        </p:txBody>
      </p:sp>
      <p:sp>
        <p:nvSpPr>
          <p:cNvPr id="21" name="TextBox 20">
            <a:extLst>
              <a:ext uri="{FF2B5EF4-FFF2-40B4-BE49-F238E27FC236}">
                <a16:creationId xmlns:a16="http://schemas.microsoft.com/office/drawing/2014/main" id="{2FAEF892-172C-E63A-AE67-E88591B2CEFC}"/>
              </a:ext>
            </a:extLst>
          </p:cNvPr>
          <p:cNvSpPr txBox="1"/>
          <p:nvPr/>
        </p:nvSpPr>
        <p:spPr>
          <a:xfrm>
            <a:off x="986447" y="3407637"/>
            <a:ext cx="1885901" cy="1477328"/>
          </a:xfrm>
          <a:prstGeom prst="rect">
            <a:avLst/>
          </a:prstGeom>
          <a:noFill/>
        </p:spPr>
        <p:txBody>
          <a:bodyPr wrap="none" rtlCol="0">
            <a:spAutoFit/>
          </a:bodyPr>
          <a:lstStyle/>
          <a:p>
            <a:pPr algn="r"/>
            <a:r>
              <a:rPr lang="en-GB" b="1" dirty="0">
                <a:solidFill>
                  <a:srgbClr val="002060"/>
                </a:solidFill>
              </a:rPr>
              <a:t>Body movements</a:t>
            </a:r>
          </a:p>
          <a:p>
            <a:pPr algn="r"/>
            <a:r>
              <a:rPr lang="en-GB" b="1" dirty="0">
                <a:solidFill>
                  <a:srgbClr val="002060"/>
                </a:solidFill>
              </a:rPr>
              <a:t>Facial expressions</a:t>
            </a:r>
          </a:p>
          <a:p>
            <a:pPr algn="r"/>
            <a:r>
              <a:rPr lang="en-GB" b="1" dirty="0">
                <a:solidFill>
                  <a:srgbClr val="002060"/>
                </a:solidFill>
              </a:rPr>
              <a:t>Hand gestures</a:t>
            </a:r>
          </a:p>
          <a:p>
            <a:pPr algn="r"/>
            <a:r>
              <a:rPr lang="en-GB" b="1" dirty="0">
                <a:solidFill>
                  <a:srgbClr val="002060"/>
                </a:solidFill>
              </a:rPr>
              <a:t>Postures</a:t>
            </a:r>
          </a:p>
          <a:p>
            <a:pPr algn="r"/>
            <a:r>
              <a:rPr lang="en-GB" b="1" dirty="0">
                <a:solidFill>
                  <a:srgbClr val="002060"/>
                </a:solidFill>
              </a:rPr>
              <a:t>Etc…</a:t>
            </a:r>
          </a:p>
        </p:txBody>
      </p:sp>
      <p:sp>
        <p:nvSpPr>
          <p:cNvPr id="22" name="TextBox 21">
            <a:extLst>
              <a:ext uri="{FF2B5EF4-FFF2-40B4-BE49-F238E27FC236}">
                <a16:creationId xmlns:a16="http://schemas.microsoft.com/office/drawing/2014/main" id="{5156F524-3261-7150-EA4F-E14E87F818AF}"/>
              </a:ext>
            </a:extLst>
          </p:cNvPr>
          <p:cNvSpPr txBox="1"/>
          <p:nvPr/>
        </p:nvSpPr>
        <p:spPr>
          <a:xfrm>
            <a:off x="9203964" y="3015704"/>
            <a:ext cx="1307859" cy="1200329"/>
          </a:xfrm>
          <a:prstGeom prst="rect">
            <a:avLst/>
          </a:prstGeom>
          <a:noFill/>
        </p:spPr>
        <p:txBody>
          <a:bodyPr wrap="none" rtlCol="0">
            <a:spAutoFit/>
          </a:bodyPr>
          <a:lstStyle/>
          <a:p>
            <a:r>
              <a:rPr lang="en-GB" b="1" dirty="0">
                <a:solidFill>
                  <a:srgbClr val="0070C0"/>
                </a:solidFill>
              </a:rPr>
              <a:t>Voice tone</a:t>
            </a:r>
          </a:p>
          <a:p>
            <a:r>
              <a:rPr lang="en-GB" b="1" dirty="0">
                <a:solidFill>
                  <a:srgbClr val="0070C0"/>
                </a:solidFill>
              </a:rPr>
              <a:t>Modulation</a:t>
            </a:r>
          </a:p>
          <a:p>
            <a:r>
              <a:rPr lang="en-GB" b="1" dirty="0">
                <a:solidFill>
                  <a:srgbClr val="0070C0"/>
                </a:solidFill>
              </a:rPr>
              <a:t>Pauses</a:t>
            </a:r>
          </a:p>
          <a:p>
            <a:r>
              <a:rPr lang="en-GB" b="1" dirty="0">
                <a:solidFill>
                  <a:srgbClr val="0070C0"/>
                </a:solidFill>
              </a:rPr>
              <a:t>Etc…</a:t>
            </a:r>
          </a:p>
        </p:txBody>
      </p:sp>
      <p:sp>
        <p:nvSpPr>
          <p:cNvPr id="23" name="TextBox 22">
            <a:extLst>
              <a:ext uri="{FF2B5EF4-FFF2-40B4-BE49-F238E27FC236}">
                <a16:creationId xmlns:a16="http://schemas.microsoft.com/office/drawing/2014/main" id="{7EF35996-3621-8026-D349-75F6BC83B303}"/>
              </a:ext>
            </a:extLst>
          </p:cNvPr>
          <p:cNvSpPr txBox="1"/>
          <p:nvPr/>
        </p:nvSpPr>
        <p:spPr>
          <a:xfrm>
            <a:off x="7637322" y="6242545"/>
            <a:ext cx="1794693" cy="369332"/>
          </a:xfrm>
          <a:prstGeom prst="rect">
            <a:avLst/>
          </a:prstGeom>
          <a:noFill/>
        </p:spPr>
        <p:txBody>
          <a:bodyPr wrap="square" rtlCol="0">
            <a:spAutoFit/>
          </a:bodyPr>
          <a:lstStyle/>
          <a:p>
            <a:r>
              <a:rPr lang="en-GB" b="1" dirty="0"/>
              <a:t>Words</a:t>
            </a:r>
          </a:p>
        </p:txBody>
      </p:sp>
      <p:sp>
        <p:nvSpPr>
          <p:cNvPr id="24" name="TextBox 23">
            <a:extLst>
              <a:ext uri="{FF2B5EF4-FFF2-40B4-BE49-F238E27FC236}">
                <a16:creationId xmlns:a16="http://schemas.microsoft.com/office/drawing/2014/main" id="{22ED89F1-E5EC-5F53-3409-5931B3A5412E}"/>
              </a:ext>
            </a:extLst>
          </p:cNvPr>
          <p:cNvSpPr txBox="1"/>
          <p:nvPr/>
        </p:nvSpPr>
        <p:spPr>
          <a:xfrm>
            <a:off x="5063088" y="1194883"/>
            <a:ext cx="2065822" cy="400110"/>
          </a:xfrm>
          <a:prstGeom prst="rect">
            <a:avLst/>
          </a:prstGeom>
          <a:solidFill>
            <a:srgbClr val="FF0000"/>
          </a:solidFill>
          <a:ln>
            <a:solidFill>
              <a:schemeClr val="tx1"/>
            </a:solidFill>
          </a:ln>
        </p:spPr>
        <p:txBody>
          <a:bodyPr wrap="none" rtlCol="0">
            <a:spAutoFit/>
          </a:bodyPr>
          <a:lstStyle/>
          <a:p>
            <a:r>
              <a:rPr lang="en-GB" sz="2000" b="1" dirty="0">
                <a:solidFill>
                  <a:schemeClr val="bg1"/>
                </a:solidFill>
              </a:rPr>
              <a:t>Non-verbal = 93%</a:t>
            </a:r>
          </a:p>
        </p:txBody>
      </p:sp>
      <p:sp>
        <p:nvSpPr>
          <p:cNvPr id="25" name="Arrow: Left-Up 24">
            <a:extLst>
              <a:ext uri="{FF2B5EF4-FFF2-40B4-BE49-F238E27FC236}">
                <a16:creationId xmlns:a16="http://schemas.microsoft.com/office/drawing/2014/main" id="{84496871-15E9-B7A2-7CE1-F351E66FC49F}"/>
              </a:ext>
            </a:extLst>
          </p:cNvPr>
          <p:cNvSpPr/>
          <p:nvPr/>
        </p:nvSpPr>
        <p:spPr>
          <a:xfrm rot="16200000">
            <a:off x="6839248" y="1599740"/>
            <a:ext cx="1199857" cy="620532"/>
          </a:xfrm>
          <a:prstGeom prst="leftUpArrow">
            <a:avLst>
              <a:gd name="adj1" fmla="val 8636"/>
              <a:gd name="adj2" fmla="val 11705"/>
              <a:gd name="adj3" fmla="val 25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Left-Up 25">
            <a:extLst>
              <a:ext uri="{FF2B5EF4-FFF2-40B4-BE49-F238E27FC236}">
                <a16:creationId xmlns:a16="http://schemas.microsoft.com/office/drawing/2014/main" id="{4B211666-CE0D-222E-FFC2-7C66E4B0ABC8}"/>
              </a:ext>
            </a:extLst>
          </p:cNvPr>
          <p:cNvSpPr/>
          <p:nvPr/>
        </p:nvSpPr>
        <p:spPr>
          <a:xfrm rot="5400000" flipH="1">
            <a:off x="4152893" y="1599740"/>
            <a:ext cx="1199857" cy="620532"/>
          </a:xfrm>
          <a:prstGeom prst="leftUpArrow">
            <a:avLst>
              <a:gd name="adj1" fmla="val 8636"/>
              <a:gd name="adj2" fmla="val 11705"/>
              <a:gd name="adj3" fmla="val 25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427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strips(down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strips(down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dissolve">
                                      <p:cBhvr>
                                        <p:cTn id="52" dur="500"/>
                                        <p:tgtEl>
                                          <p:spTgt spid="2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dissolve">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19" grpId="0"/>
      <p:bldP spid="20" grpId="0"/>
      <p:bldP spid="21" grpId="0"/>
      <p:bldP spid="22" grpId="0"/>
      <p:bldP spid="23" grpId="0"/>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3298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Activity 1 &amp; 2</a:t>
            </a:r>
          </a:p>
        </p:txBody>
      </p:sp>
      <p:sp>
        <p:nvSpPr>
          <p:cNvPr id="5" name="Content Placeholder 4">
            <a:extLst>
              <a:ext uri="{FF2B5EF4-FFF2-40B4-BE49-F238E27FC236}">
                <a16:creationId xmlns:a16="http://schemas.microsoft.com/office/drawing/2014/main" id="{E20740E3-4A39-8CC9-116F-9A040CC45CAB}"/>
              </a:ext>
            </a:extLst>
          </p:cNvPr>
          <p:cNvSpPr>
            <a:spLocks noGrp="1"/>
          </p:cNvSpPr>
          <p:nvPr>
            <p:ph idx="1"/>
          </p:nvPr>
        </p:nvSpPr>
        <p:spPr>
          <a:xfrm>
            <a:off x="838200" y="1201454"/>
            <a:ext cx="10515600" cy="3770596"/>
          </a:xfrm>
        </p:spPr>
        <p:txBody>
          <a:bodyPr>
            <a:normAutofit/>
          </a:bodyPr>
          <a:lstStyle/>
          <a:p>
            <a:pPr marL="63500" marR="246380" indent="0" algn="ctr">
              <a:lnSpc>
                <a:spcPct val="150000"/>
              </a:lnSpc>
              <a:spcBef>
                <a:spcPts val="1110"/>
              </a:spcBef>
              <a:spcAft>
                <a:spcPts val="0"/>
              </a:spcAft>
              <a:buNone/>
            </a:pPr>
            <a:r>
              <a:rPr lang="en-US" sz="3200" dirty="0">
                <a:solidFill>
                  <a:srgbClr val="FF0000"/>
                </a:solidFill>
                <a:effectLst/>
                <a:latin typeface="Times New Roman" panose="02020603050405020304" pitchFamily="18" charset="0"/>
                <a:ea typeface="Times New Roman" panose="02020603050405020304" pitchFamily="18" charset="0"/>
              </a:rPr>
              <a:t>“Meet</a:t>
            </a:r>
            <a:r>
              <a:rPr lang="en-US" sz="3200" spc="200" dirty="0">
                <a:solidFill>
                  <a:srgbClr val="FF0000"/>
                </a:solidFill>
                <a:effectLst/>
                <a:latin typeface="Times New Roman" panose="02020603050405020304" pitchFamily="18" charset="0"/>
                <a:ea typeface="Times New Roman" panose="02020603050405020304" pitchFamily="18" charset="0"/>
              </a:rPr>
              <a:t> </a:t>
            </a:r>
            <a:r>
              <a:rPr lang="en-US" sz="3200" dirty="0">
                <a:solidFill>
                  <a:srgbClr val="FF0000"/>
                </a:solidFill>
                <a:effectLst/>
                <a:latin typeface="Times New Roman" panose="02020603050405020304" pitchFamily="18" charset="0"/>
                <a:ea typeface="Times New Roman" panose="02020603050405020304" pitchFamily="18" charset="0"/>
              </a:rPr>
              <a:t>me at the bus station at 10 a.m. tomorrow morning”</a:t>
            </a:r>
            <a:endParaRPr lang="en-US" sz="1800" dirty="0">
              <a:latin typeface="Times New Roman" panose="02020603050405020304" pitchFamily="18" charset="0"/>
              <a:ea typeface="Times New Roman" panose="02020603050405020304" pitchFamily="18" charset="0"/>
            </a:endParaRPr>
          </a:p>
          <a:p>
            <a:pPr marL="63500" marR="246380" indent="0">
              <a:lnSpc>
                <a:spcPct val="150000"/>
              </a:lnSpc>
              <a:spcBef>
                <a:spcPts val="1110"/>
              </a:spcBef>
              <a:spcAft>
                <a:spcPts val="0"/>
              </a:spcAft>
              <a:buNone/>
            </a:pPr>
            <a:r>
              <a:rPr lang="en-US" sz="2400" dirty="0">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n the different situations below:</a:t>
            </a:r>
            <a:endParaRPr lang="en-MU" sz="2400" dirty="0">
              <a:latin typeface="Times New Roman" panose="02020603050405020304" pitchFamily="18" charset="0"/>
              <a:ea typeface="Times New Roman" panose="02020603050405020304" pitchFamily="18" charset="0"/>
            </a:endParaRPr>
          </a:p>
          <a:p>
            <a:pPr marL="406400" marR="246380" indent="-342900">
              <a:lnSpc>
                <a:spcPct val="150000"/>
              </a:lnSpc>
              <a:spcBef>
                <a:spcPts val="1110"/>
              </a:spcBef>
            </a:pPr>
            <a:r>
              <a:rPr lang="en-US" sz="2400" spc="0" dirty="0">
                <a:effectLst/>
                <a:latin typeface="Times New Roman" panose="02020603050405020304" pitchFamily="18" charset="0"/>
                <a:ea typeface="Times New Roman" panose="02020603050405020304" pitchFamily="18" charset="0"/>
              </a:rPr>
              <a:t>giving</a:t>
            </a:r>
            <a:r>
              <a:rPr lang="en-US" sz="2400" spc="-3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an</a:t>
            </a:r>
            <a:r>
              <a:rPr lang="en-US" sz="2400" spc="-5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order</a:t>
            </a:r>
            <a:endParaRPr lang="en-MU" sz="2400" dirty="0">
              <a:latin typeface="Times New Roman" panose="02020603050405020304" pitchFamily="18" charset="0"/>
              <a:ea typeface="Times New Roman" panose="02020603050405020304" pitchFamily="18" charset="0"/>
            </a:endParaRPr>
          </a:p>
          <a:p>
            <a:pPr marL="406400" marR="246380" indent="-342900">
              <a:lnSpc>
                <a:spcPct val="150000"/>
              </a:lnSpc>
              <a:spcBef>
                <a:spcPts val="1110"/>
              </a:spcBef>
            </a:pPr>
            <a:r>
              <a:rPr lang="en-US" sz="2400" spc="0" dirty="0">
                <a:effectLst/>
                <a:latin typeface="Times New Roman" panose="02020603050405020304" pitchFamily="18" charset="0"/>
                <a:ea typeface="Times New Roman" panose="02020603050405020304" pitchFamily="18" charset="0"/>
              </a:rPr>
              <a:t>making</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a</a:t>
            </a:r>
            <a:r>
              <a:rPr lang="en-US" sz="2400" spc="-4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polite</a:t>
            </a:r>
            <a:r>
              <a:rPr lang="en-US" sz="2400" spc="-4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request</a:t>
            </a:r>
            <a:endParaRPr lang="en-MU" sz="2400" dirty="0">
              <a:latin typeface="Times New Roman" panose="02020603050405020304" pitchFamily="18" charset="0"/>
              <a:ea typeface="Times New Roman" panose="02020603050405020304" pitchFamily="18" charset="0"/>
            </a:endParaRPr>
          </a:p>
          <a:p>
            <a:pPr marL="406400" marR="246380" indent="-342900">
              <a:lnSpc>
                <a:spcPct val="150000"/>
              </a:lnSpc>
              <a:spcBef>
                <a:spcPts val="1110"/>
              </a:spcBef>
            </a:pPr>
            <a:r>
              <a:rPr lang="en-US" sz="2400" spc="0" dirty="0">
                <a:effectLst/>
                <a:latin typeface="Times New Roman" panose="02020603050405020304" pitchFamily="18" charset="0"/>
                <a:ea typeface="Times New Roman" panose="02020603050405020304" pitchFamily="18" charset="0"/>
              </a:rPr>
              <a:t>urging</a:t>
            </a:r>
            <a:r>
              <a:rPr lang="en-US" sz="2400" spc="-3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a</a:t>
            </a:r>
            <a:r>
              <a:rPr lang="en-US" sz="2400" spc="-1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friend</a:t>
            </a:r>
            <a:r>
              <a:rPr lang="en-US" sz="2400" spc="-3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to</a:t>
            </a:r>
            <a:r>
              <a:rPr lang="en-US" sz="2400" spc="-3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be</a:t>
            </a:r>
            <a:r>
              <a:rPr lang="en-US" sz="2400" spc="-3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present</a:t>
            </a:r>
            <a:r>
              <a:rPr lang="en-US" sz="2400" spc="-1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at</a:t>
            </a:r>
            <a:r>
              <a:rPr lang="en-US" sz="2400" spc="-4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that</a:t>
            </a:r>
            <a:r>
              <a:rPr lang="en-US" sz="2400" spc="-10"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place</a:t>
            </a:r>
            <a:r>
              <a:rPr lang="en-US" sz="2400" spc="-3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spc="-20" dirty="0">
                <a:effectLst/>
                <a:latin typeface="Times New Roman" panose="02020603050405020304" pitchFamily="18" charset="0"/>
                <a:ea typeface="Times New Roman" panose="02020603050405020304" pitchFamily="18" charset="0"/>
              </a:rPr>
              <a:t>time</a:t>
            </a:r>
            <a:endParaRPr lang="en-MU" sz="2400" spc="0" dirty="0">
              <a:effectLst/>
              <a:latin typeface="Times New Roman" panose="02020603050405020304" pitchFamily="18" charset="0"/>
              <a:ea typeface="Times New Roman" panose="02020603050405020304" pitchFamily="18" charset="0"/>
            </a:endParaRPr>
          </a:p>
          <a:p>
            <a:pPr marL="0" indent="0">
              <a:buNone/>
            </a:pPr>
            <a:endParaRPr lang="en-GB" dirty="0"/>
          </a:p>
        </p:txBody>
      </p:sp>
      <p:sp>
        <p:nvSpPr>
          <p:cNvPr id="3" name="TextBox 2">
            <a:extLst>
              <a:ext uri="{FF2B5EF4-FFF2-40B4-BE49-F238E27FC236}">
                <a16:creationId xmlns:a16="http://schemas.microsoft.com/office/drawing/2014/main" id="{1475DDF8-2A60-5442-766C-65CDA805CFE5}"/>
              </a:ext>
            </a:extLst>
          </p:cNvPr>
          <p:cNvSpPr txBox="1"/>
          <p:nvPr/>
        </p:nvSpPr>
        <p:spPr>
          <a:xfrm>
            <a:off x="838200" y="5287214"/>
            <a:ext cx="10515600" cy="523220"/>
          </a:xfrm>
          <a:prstGeom prst="rect">
            <a:avLst/>
          </a:prstGeom>
          <a:noFill/>
        </p:spPr>
        <p:txBody>
          <a:bodyPr wrap="square">
            <a:spAutoFit/>
          </a:bodyPr>
          <a:lstStyle/>
          <a:p>
            <a:pPr algn="ctr"/>
            <a:r>
              <a:rPr lang="en-US" sz="2800" dirty="0">
                <a:solidFill>
                  <a:srgbClr val="FF0000"/>
                </a:solidFill>
                <a:effectLst/>
                <a:latin typeface="Times New Roman" panose="02020603050405020304" pitchFamily="18" charset="0"/>
                <a:ea typeface="Times New Roman" panose="02020603050405020304" pitchFamily="18" charset="0"/>
              </a:rPr>
              <a:t>Think and list 5 examples of common  non-verbal communication</a:t>
            </a:r>
            <a:endParaRPr lang="en-GB" sz="2800" dirty="0"/>
          </a:p>
        </p:txBody>
      </p:sp>
    </p:spTree>
    <p:extLst>
      <p:ext uri="{BB962C8B-B14F-4D97-AF65-F5344CB8AC3E}">
        <p14:creationId xmlns:p14="http://schemas.microsoft.com/office/powerpoint/2010/main" val="55700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D9D-E671-79B3-A681-42661678E816}"/>
              </a:ext>
            </a:extLst>
          </p:cNvPr>
          <p:cNvSpPr>
            <a:spLocks noGrp="1"/>
          </p:cNvSpPr>
          <p:nvPr>
            <p:ph type="title"/>
          </p:nvPr>
        </p:nvSpPr>
        <p:spPr>
          <a:xfrm>
            <a:off x="838200" y="2269476"/>
            <a:ext cx="10515600" cy="1921458"/>
          </a:xfrm>
        </p:spPr>
        <p:txBody>
          <a:bodyPr>
            <a:normAutofit/>
          </a:bodyPr>
          <a:lstStyle/>
          <a:p>
            <a:pPr algn="ctr"/>
            <a:r>
              <a:rPr lang="en-MU" sz="6000" b="1" dirty="0">
                <a:solidFill>
                  <a:srgbClr val="0070C0"/>
                </a:solidFill>
              </a:rPr>
              <a:t>Non-verbal codes</a:t>
            </a:r>
          </a:p>
        </p:txBody>
      </p:sp>
    </p:spTree>
    <p:extLst>
      <p:ext uri="{BB962C8B-B14F-4D97-AF65-F5344CB8AC3E}">
        <p14:creationId xmlns:p14="http://schemas.microsoft.com/office/powerpoint/2010/main" val="58819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pPr algn="ctr"/>
            <a:r>
              <a:rPr lang="en-GB" sz="6600" b="1" dirty="0">
                <a:solidFill>
                  <a:srgbClr val="0070C0"/>
                </a:solidFill>
              </a:rPr>
              <a:t>Nonverbal codes </a:t>
            </a:r>
            <a:r>
              <a:rPr lang="en-GB" sz="2800" b="1" dirty="0">
                <a:solidFill>
                  <a:srgbClr val="0070C0"/>
                </a:solidFill>
              </a:rPr>
              <a:t>(1 of 6)</a:t>
            </a:r>
            <a:endParaRPr lang="en-GB" b="1" dirty="0">
              <a:solidFill>
                <a:srgbClr val="0070C0"/>
              </a:solidFill>
            </a:endParaRPr>
          </a:p>
        </p:txBody>
      </p:sp>
      <p:sp>
        <p:nvSpPr>
          <p:cNvPr id="5" name="Content Placeholder 4">
            <a:extLst>
              <a:ext uri="{FF2B5EF4-FFF2-40B4-BE49-F238E27FC236}">
                <a16:creationId xmlns:a16="http://schemas.microsoft.com/office/drawing/2014/main" id="{B3EFD2B4-C44B-4C93-ED07-2AAF66AB7467}"/>
              </a:ext>
            </a:extLst>
          </p:cNvPr>
          <p:cNvSpPr>
            <a:spLocks noGrp="1"/>
          </p:cNvSpPr>
          <p:nvPr>
            <p:ph idx="1"/>
          </p:nvPr>
        </p:nvSpPr>
        <p:spPr/>
        <p:txBody>
          <a:bodyPr>
            <a:normAutofit/>
          </a:bodyPr>
          <a:lstStyle/>
          <a:p>
            <a:pPr marL="0" indent="0">
              <a:buNone/>
              <a:tabLst>
                <a:tab pos="360363" algn="l"/>
              </a:tabLst>
            </a:pPr>
            <a:r>
              <a:rPr lang="en-AU" sz="4800" dirty="0">
                <a:solidFill>
                  <a:srgbClr val="FF0000"/>
                </a:solidFill>
              </a:rPr>
              <a:t>Kinesics:</a:t>
            </a:r>
          </a:p>
          <a:p>
            <a:pPr marL="442913" indent="-442913">
              <a:tabLst>
                <a:tab pos="360363" algn="l"/>
              </a:tabLst>
            </a:pPr>
            <a:r>
              <a:rPr lang="en-AU" sz="3600" dirty="0"/>
              <a:t>Facial expressions</a:t>
            </a:r>
          </a:p>
          <a:p>
            <a:pPr marL="442913" indent="-442913">
              <a:tabLst>
                <a:tab pos="360363" algn="l"/>
              </a:tabLst>
            </a:pPr>
            <a:r>
              <a:rPr lang="en-AU" sz="3600" dirty="0"/>
              <a:t>Eye contact</a:t>
            </a:r>
          </a:p>
          <a:p>
            <a:pPr marL="442913" indent="-442913">
              <a:tabLst>
                <a:tab pos="360363" algn="l"/>
              </a:tabLst>
            </a:pPr>
            <a:r>
              <a:rPr lang="en-AU" sz="3600" dirty="0"/>
              <a:t>Gestures</a:t>
            </a:r>
          </a:p>
          <a:p>
            <a:pPr marL="442913" indent="-442913">
              <a:tabLst>
                <a:tab pos="360363" algn="l"/>
              </a:tabLst>
            </a:pPr>
            <a:r>
              <a:rPr lang="en-AU" sz="3600" dirty="0"/>
              <a:t>Postures</a:t>
            </a:r>
          </a:p>
          <a:p>
            <a:pPr marL="442913" indent="-442913">
              <a:tabLst>
                <a:tab pos="360363" algn="l"/>
              </a:tabLst>
            </a:pPr>
            <a:r>
              <a:rPr lang="en-AU" sz="3600" dirty="0"/>
              <a:t>Body movements</a:t>
            </a:r>
          </a:p>
          <a:p>
            <a:endParaRPr lang="en-GB" sz="3600" dirty="0"/>
          </a:p>
        </p:txBody>
      </p:sp>
    </p:spTree>
    <p:extLst>
      <p:ext uri="{BB962C8B-B14F-4D97-AF65-F5344CB8AC3E}">
        <p14:creationId xmlns:p14="http://schemas.microsoft.com/office/powerpoint/2010/main" val="380486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pPr algn="ctr"/>
            <a:r>
              <a:rPr lang="en-GB" sz="6600" b="1" dirty="0">
                <a:solidFill>
                  <a:srgbClr val="0070C0"/>
                </a:solidFill>
              </a:rPr>
              <a:t>Nonverbal codes </a:t>
            </a:r>
            <a:r>
              <a:rPr lang="en-GB" sz="2800" b="1" dirty="0">
                <a:solidFill>
                  <a:srgbClr val="0070C0"/>
                </a:solidFill>
              </a:rPr>
              <a:t>(2 of 6)</a:t>
            </a:r>
            <a:endParaRPr lang="en-GB" b="1" dirty="0">
              <a:solidFill>
                <a:srgbClr val="0070C0"/>
              </a:solidFill>
            </a:endParaRPr>
          </a:p>
        </p:txBody>
      </p:sp>
      <p:sp>
        <p:nvSpPr>
          <p:cNvPr id="5" name="Content Placeholder 4">
            <a:extLst>
              <a:ext uri="{FF2B5EF4-FFF2-40B4-BE49-F238E27FC236}">
                <a16:creationId xmlns:a16="http://schemas.microsoft.com/office/drawing/2014/main" id="{B3EFD2B4-C44B-4C93-ED07-2AAF66AB7467}"/>
              </a:ext>
            </a:extLst>
          </p:cNvPr>
          <p:cNvSpPr>
            <a:spLocks noGrp="1"/>
          </p:cNvSpPr>
          <p:nvPr>
            <p:ph idx="1"/>
          </p:nvPr>
        </p:nvSpPr>
        <p:spPr/>
        <p:txBody>
          <a:bodyPr>
            <a:normAutofit/>
          </a:bodyPr>
          <a:lstStyle/>
          <a:p>
            <a:pPr marL="0" indent="0">
              <a:buNone/>
              <a:tabLst>
                <a:tab pos="360363" algn="l"/>
              </a:tabLst>
            </a:pPr>
            <a:r>
              <a:rPr lang="en-AU" sz="4400" dirty="0">
                <a:solidFill>
                  <a:srgbClr val="FF0000"/>
                </a:solidFill>
              </a:rPr>
              <a:t>Proxemics:</a:t>
            </a:r>
          </a:p>
          <a:p>
            <a:pPr marL="442913" indent="-442913">
              <a:tabLst>
                <a:tab pos="360363" algn="l"/>
              </a:tabLst>
            </a:pPr>
            <a:r>
              <a:rPr lang="en-AU" sz="3600" dirty="0"/>
              <a:t>Personal space</a:t>
            </a:r>
          </a:p>
          <a:p>
            <a:pPr marL="442913" indent="-442913">
              <a:tabLst>
                <a:tab pos="360363" algn="l"/>
              </a:tabLst>
            </a:pPr>
            <a:r>
              <a:rPr lang="en-AU" sz="3600" dirty="0"/>
              <a:t>Social space</a:t>
            </a:r>
          </a:p>
          <a:p>
            <a:pPr marL="442913" indent="-442913">
              <a:tabLst>
                <a:tab pos="360363" algn="l"/>
              </a:tabLst>
            </a:pPr>
            <a:r>
              <a:rPr lang="en-AU" sz="3600" dirty="0"/>
              <a:t>Formal space</a:t>
            </a:r>
          </a:p>
          <a:p>
            <a:endParaRPr lang="en-GB" sz="3600" dirty="0"/>
          </a:p>
        </p:txBody>
      </p:sp>
    </p:spTree>
    <p:extLst>
      <p:ext uri="{BB962C8B-B14F-4D97-AF65-F5344CB8AC3E}">
        <p14:creationId xmlns:p14="http://schemas.microsoft.com/office/powerpoint/2010/main" val="240811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pPr algn="ctr"/>
            <a:r>
              <a:rPr lang="en-GB" sz="6600" b="1" dirty="0">
                <a:solidFill>
                  <a:srgbClr val="0070C0"/>
                </a:solidFill>
              </a:rPr>
              <a:t>Nonverbal codes </a:t>
            </a:r>
            <a:r>
              <a:rPr lang="en-GB" sz="2800" b="1" dirty="0">
                <a:solidFill>
                  <a:srgbClr val="0070C0"/>
                </a:solidFill>
              </a:rPr>
              <a:t>(3 of 6)</a:t>
            </a:r>
            <a:endParaRPr lang="en-GB" b="1" dirty="0">
              <a:solidFill>
                <a:srgbClr val="0070C0"/>
              </a:solidFill>
            </a:endParaRPr>
          </a:p>
        </p:txBody>
      </p:sp>
      <p:sp>
        <p:nvSpPr>
          <p:cNvPr id="5" name="Content Placeholder 4">
            <a:extLst>
              <a:ext uri="{FF2B5EF4-FFF2-40B4-BE49-F238E27FC236}">
                <a16:creationId xmlns:a16="http://schemas.microsoft.com/office/drawing/2014/main" id="{B3EFD2B4-C44B-4C93-ED07-2AAF66AB7467}"/>
              </a:ext>
            </a:extLst>
          </p:cNvPr>
          <p:cNvSpPr>
            <a:spLocks noGrp="1"/>
          </p:cNvSpPr>
          <p:nvPr>
            <p:ph idx="1"/>
          </p:nvPr>
        </p:nvSpPr>
        <p:spPr/>
        <p:txBody>
          <a:bodyPr>
            <a:normAutofit/>
          </a:bodyPr>
          <a:lstStyle/>
          <a:p>
            <a:pPr marL="0" indent="0">
              <a:buNone/>
              <a:tabLst>
                <a:tab pos="360363" algn="l"/>
              </a:tabLst>
            </a:pPr>
            <a:r>
              <a:rPr lang="en-AU" sz="4800" dirty="0">
                <a:solidFill>
                  <a:srgbClr val="FF0000"/>
                </a:solidFill>
              </a:rPr>
              <a:t>Paralanguage or Paralinguistics</a:t>
            </a:r>
            <a:r>
              <a:rPr lang="en-AU" sz="3600" dirty="0"/>
              <a:t>:</a:t>
            </a:r>
          </a:p>
          <a:p>
            <a:pPr marL="442913" indent="-442913">
              <a:tabLst>
                <a:tab pos="360363" algn="l"/>
              </a:tabLst>
            </a:pPr>
            <a:r>
              <a:rPr lang="en-AU" sz="3600" dirty="0"/>
              <a:t>Volume</a:t>
            </a:r>
          </a:p>
          <a:p>
            <a:pPr marL="442913" indent="-442913">
              <a:tabLst>
                <a:tab pos="360363" algn="l"/>
              </a:tabLst>
            </a:pPr>
            <a:r>
              <a:rPr lang="en-AU" sz="3600" dirty="0"/>
              <a:t>Pitch</a:t>
            </a:r>
          </a:p>
          <a:p>
            <a:pPr marL="442913" indent="-442913">
              <a:tabLst>
                <a:tab pos="360363" algn="l"/>
              </a:tabLst>
            </a:pPr>
            <a:r>
              <a:rPr lang="en-AU" sz="3600" dirty="0"/>
              <a:t>Rate</a:t>
            </a:r>
          </a:p>
          <a:p>
            <a:pPr marL="442913" indent="-442913">
              <a:tabLst>
                <a:tab pos="360363" algn="l"/>
              </a:tabLst>
            </a:pPr>
            <a:r>
              <a:rPr lang="en-AU" sz="3600" dirty="0"/>
              <a:t>Pauses</a:t>
            </a:r>
          </a:p>
          <a:p>
            <a:pPr marL="442913" indent="-442913">
              <a:tabLst>
                <a:tab pos="360363" algn="l"/>
              </a:tabLst>
            </a:pPr>
            <a:r>
              <a:rPr lang="en-AU" sz="3600" dirty="0"/>
              <a:t>Pronunciation and articulation</a:t>
            </a:r>
          </a:p>
          <a:p>
            <a:endParaRPr lang="en-GB" sz="3600" dirty="0"/>
          </a:p>
        </p:txBody>
      </p:sp>
    </p:spTree>
    <p:extLst>
      <p:ext uri="{BB962C8B-B14F-4D97-AF65-F5344CB8AC3E}">
        <p14:creationId xmlns:p14="http://schemas.microsoft.com/office/powerpoint/2010/main" val="3974068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1207</Words>
  <Application>Microsoft Macintosh PowerPoint</Application>
  <PresentationFormat>Widescreen</PresentationFormat>
  <Paragraphs>147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Non-verbal Communication &amp; Effective Self Presentation</vt:lpstr>
      <vt:lpstr>Learning outcomes</vt:lpstr>
      <vt:lpstr>Definition</vt:lpstr>
      <vt:lpstr>Human Communications</vt:lpstr>
      <vt:lpstr>PowerPoint Presentation</vt:lpstr>
      <vt:lpstr>Non-verbal codes</vt:lpstr>
      <vt:lpstr>Nonverbal codes (1 of 6)</vt:lpstr>
      <vt:lpstr>Nonverbal codes (2 of 6)</vt:lpstr>
      <vt:lpstr>Nonverbal codes (3 of 6)</vt:lpstr>
      <vt:lpstr>PowerPoint Presentation</vt:lpstr>
      <vt:lpstr>Nonverbal codes (4 of 6)</vt:lpstr>
      <vt:lpstr>Nonverbal codes (5 of 6)</vt:lpstr>
      <vt:lpstr>Nonverbal codes (6 of 6)</vt:lpstr>
      <vt:lpstr>Challenges</vt:lpstr>
      <vt:lpstr>Difficulties in decoding Nonverbal codes</vt:lpstr>
      <vt:lpstr>PowerPoint Presentation</vt:lpstr>
      <vt:lpstr>PowerPoint Presentation</vt:lpstr>
      <vt:lpstr>PowerPoint Presentation</vt:lpstr>
    </vt:vector>
  </TitlesOfParts>
  <Company>Department of Foreign Affairs and Trade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&amp; Leadership</dc:title>
  <dc:creator>Neermaull, Abhai</dc:creator>
  <cp:keywords>[SEC=UNOFFICIAL]</cp:keywords>
  <cp:lastModifiedBy>Abhai Neermaull</cp:lastModifiedBy>
  <cp:revision>12</cp:revision>
  <dcterms:created xsi:type="dcterms:W3CDTF">2024-02-20T11:17:38Z</dcterms:created>
  <dcterms:modified xsi:type="dcterms:W3CDTF">2024-06-07T17:24:03Z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M_ProtectiveMarkingValue_Header">
    <vt:lpwstr>UNOFFICIAL</vt:lpwstr>
  </property>
  <property fmtid="{D5CDD505-2E9C-101B-9397-08002B2CF9AE}" pid="3" name="PM_OriginationTimeStamp">
    <vt:lpwstr>2024-02-20T11:45:34Z</vt:lpwstr>
  </property>
  <property fmtid="{D5CDD505-2E9C-101B-9397-08002B2CF9AE}" pid="4" name="PM_Originating_FileId">
    <vt:lpwstr>E8CD1F2E3FC449E4ACDA8C7CA8CCE020</vt:lpwstr>
  </property>
  <property fmtid="{D5CDD505-2E9C-101B-9397-08002B2CF9AE}" pid="5" name="PM_ProtectiveMarkingValue_Footer">
    <vt:lpwstr>UNOFFICIAL</vt:lpwstr>
  </property>
  <property fmtid="{D5CDD505-2E9C-101B-9397-08002B2CF9AE}" pid="6" name="PM_Namespace">
    <vt:lpwstr>gov.au</vt:lpwstr>
  </property>
  <property fmtid="{D5CDD505-2E9C-101B-9397-08002B2CF9AE}" pid="7" name="PM_Caveats_Count">
    <vt:lpwstr>0</vt:lpwstr>
  </property>
  <property fmtid="{D5CDD505-2E9C-101B-9397-08002B2CF9AE}" pid="8" name="PM_Version">
    <vt:lpwstr>2018.4</vt:lpwstr>
  </property>
  <property fmtid="{D5CDD505-2E9C-101B-9397-08002B2CF9AE}" pid="9" name="PM_Note">
    <vt:lpwstr/>
  </property>
  <property fmtid="{D5CDD505-2E9C-101B-9397-08002B2CF9AE}" pid="10" name="PMHMAC">
    <vt:lpwstr>v=2022.1;a=SHA256;h=26AA880FA36E5F308570D976C0359B9259779BE9E356FCD6ECE969AC4F8F348D</vt:lpwstr>
  </property>
  <property fmtid="{D5CDD505-2E9C-101B-9397-08002B2CF9AE}" pid="11" name="PM_Qualifier">
    <vt:lpwstr/>
  </property>
  <property fmtid="{D5CDD505-2E9C-101B-9397-08002B2CF9AE}" pid="12" name="PM_SecurityClassification">
    <vt:lpwstr>UNOFFICIAL</vt:lpwstr>
  </property>
  <property fmtid="{D5CDD505-2E9C-101B-9397-08002B2CF9AE}" pid="13" name="PM_Markers">
    <vt:lpwstr/>
  </property>
  <property fmtid="{D5CDD505-2E9C-101B-9397-08002B2CF9AE}" pid="14" name="PM_InsertionValue">
    <vt:lpwstr>UNOFFICIAL</vt:lpwstr>
  </property>
  <property fmtid="{D5CDD505-2E9C-101B-9397-08002B2CF9AE}" pid="15" name="PM_Originator_Hash_SHA1">
    <vt:lpwstr>18761C87329FC043E98C594DEB1C1DCCB242C7B7</vt:lpwstr>
  </property>
  <property fmtid="{D5CDD505-2E9C-101B-9397-08002B2CF9AE}" pid="16" name="PM_DisplayValueSecClassificationWithQualifier">
    <vt:lpwstr>UNOFFICIAL</vt:lpwstr>
  </property>
  <property fmtid="{D5CDD505-2E9C-101B-9397-08002B2CF9AE}" pid="17" name="PM_ProtectiveMarkingImage_Header">
    <vt:lpwstr>C:\Program Files (x86)\Common Files\janusNET Shared\janusSEAL\Images\DocumentSlashBlue.png</vt:lpwstr>
  </property>
  <property fmtid="{D5CDD505-2E9C-101B-9397-08002B2CF9AE}" pid="18" name="PM_ProtectiveMarkingImage_Footer">
    <vt:lpwstr>C:\Program Files (x86)\Common Files\janusNET Shared\janusSEAL\Images\DocumentSlashBlue.png</vt:lpwstr>
  </property>
  <property fmtid="{D5CDD505-2E9C-101B-9397-08002B2CF9AE}" pid="19" name="PM_Display">
    <vt:lpwstr>UNOFFICIAL</vt:lpwstr>
  </property>
  <property fmtid="{D5CDD505-2E9C-101B-9397-08002B2CF9AE}" pid="20" name="PM_OriginatorUserAccountName_SHA256">
    <vt:lpwstr>CFAC33F43E13D23598C2B2A54715EF3D66D64F679325FDA9769D24E31B7A71AF</vt:lpwstr>
  </property>
  <property fmtid="{D5CDD505-2E9C-101B-9397-08002B2CF9AE}" pid="21" name="PM_OriginatorDomainName_SHA256">
    <vt:lpwstr>6F3591835F3B2A8A025B00B5BA6418010DA3A17C9C26EA9C049FFD28039489A2</vt:lpwstr>
  </property>
  <property fmtid="{D5CDD505-2E9C-101B-9397-08002B2CF9AE}" pid="22" name="PMUuid">
    <vt:lpwstr>v=2022.2;d=gov.au;g=65417EFE-F3B9-5E66-BD91-1E689FEC2EA6</vt:lpwstr>
  </property>
  <property fmtid="{D5CDD505-2E9C-101B-9397-08002B2CF9AE}" pid="23" name="PM_Hash_Version">
    <vt:lpwstr>2022.1</vt:lpwstr>
  </property>
  <property fmtid="{D5CDD505-2E9C-101B-9397-08002B2CF9AE}" pid="24" name="PM_Hash_Salt_Prev">
    <vt:lpwstr>DFE00C8D9A560110DD80B3986EF8436F</vt:lpwstr>
  </property>
  <property fmtid="{D5CDD505-2E9C-101B-9397-08002B2CF9AE}" pid="25" name="PM_Hash_Salt">
    <vt:lpwstr>71F81739CA19BDC6E8D02CE8BA696523</vt:lpwstr>
  </property>
  <property fmtid="{D5CDD505-2E9C-101B-9397-08002B2CF9AE}" pid="26" name="PM_Hash_SHA1">
    <vt:lpwstr>A407C6084659A4A4DB404288AA234F65217BEA1F</vt:lpwstr>
  </property>
  <property fmtid="{D5CDD505-2E9C-101B-9397-08002B2CF9AE}" pid="27" name="PM_PrintOutPlacement_PPT">
    <vt:lpwstr/>
  </property>
  <property fmtid="{D5CDD505-2E9C-101B-9397-08002B2CF9AE}" pid="28" name="PM_SecurityClassification_Prev">
    <vt:lpwstr>UNOFFICIAL</vt:lpwstr>
  </property>
  <property fmtid="{D5CDD505-2E9C-101B-9397-08002B2CF9AE}" pid="29" name="PM_Qualifier_Prev">
    <vt:lpwstr/>
  </property>
</Properties>
</file>