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59" r:id="rId4"/>
    <p:sldId id="260" r:id="rId5"/>
    <p:sldId id="262" r:id="rId6"/>
    <p:sldId id="301" r:id="rId7"/>
    <p:sldId id="302" r:id="rId8"/>
    <p:sldId id="303" r:id="rId9"/>
    <p:sldId id="295" r:id="rId10"/>
    <p:sldId id="299" r:id="rId11"/>
    <p:sldId id="304" r:id="rId12"/>
    <p:sldId id="305" r:id="rId13"/>
    <p:sldId id="306" r:id="rId14"/>
    <p:sldId id="307" r:id="rId15"/>
    <p:sldId id="300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48C1C-86ED-4F0E-833B-118A030FFB23}" v="11" dt="2024-06-07T08:58:18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 autoAdjust="0"/>
    <p:restoredTop sz="83682"/>
  </p:normalViewPr>
  <p:slideViewPr>
    <p:cSldViewPr snapToGrid="0" showGuides="1">
      <p:cViewPr varScale="1">
        <p:scale>
          <a:sx n="113" d="100"/>
          <a:sy n="113" d="100"/>
        </p:scale>
        <p:origin x="13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ai Neermaull" userId="ffde2053-6a70-4d46-ad5e-e4af9c7e3e31" providerId="ADAL" clId="{BB748C1C-86ED-4F0E-833B-118A030FFB23}"/>
    <pc:docChg chg="undo custSel modSld sldOrd">
      <pc:chgData name="Abhai Neermaull" userId="ffde2053-6a70-4d46-ad5e-e4af9c7e3e31" providerId="ADAL" clId="{BB748C1C-86ED-4F0E-833B-118A030FFB23}" dt="2024-06-07T09:04:23.147" v="762" actId="207"/>
      <pc:docMkLst>
        <pc:docMk/>
      </pc:docMkLst>
      <pc:sldChg chg="addSp delSp modSp mod">
        <pc:chgData name="Abhai Neermaull" userId="ffde2053-6a70-4d46-ad5e-e4af9c7e3e31" providerId="ADAL" clId="{BB748C1C-86ED-4F0E-833B-118A030FFB23}" dt="2024-06-07T08:23:17.489" v="70" actId="20577"/>
        <pc:sldMkLst>
          <pc:docMk/>
          <pc:sldMk cId="2817425718" sldId="256"/>
        </pc:sldMkLst>
        <pc:spChg chg="mod">
          <ac:chgData name="Abhai Neermaull" userId="ffde2053-6a70-4d46-ad5e-e4af9c7e3e31" providerId="ADAL" clId="{BB748C1C-86ED-4F0E-833B-118A030FFB23}" dt="2024-06-07T08:23:10.032" v="63" actId="20577"/>
          <ac:spMkLst>
            <pc:docMk/>
            <pc:sldMk cId="2817425718" sldId="256"/>
            <ac:spMk id="2" creationId="{E3F9FD48-80FE-599F-2916-04569A3D9C20}"/>
          </ac:spMkLst>
        </pc:spChg>
        <pc:spChg chg="del">
          <ac:chgData name="Abhai Neermaull" userId="ffde2053-6a70-4d46-ad5e-e4af9c7e3e31" providerId="ADAL" clId="{BB748C1C-86ED-4F0E-833B-118A030FFB23}" dt="2024-06-07T08:22:40.282" v="18" actId="478"/>
          <ac:spMkLst>
            <pc:docMk/>
            <pc:sldMk cId="2817425718" sldId="256"/>
            <ac:spMk id="3" creationId="{2D73BBB8-C869-41FB-9EC0-ECC8DCEB2D05}"/>
          </ac:spMkLst>
        </pc:spChg>
        <pc:spChg chg="mod">
          <ac:chgData name="Abhai Neermaull" userId="ffde2053-6a70-4d46-ad5e-e4af9c7e3e31" providerId="ADAL" clId="{BB748C1C-86ED-4F0E-833B-118A030FFB23}" dt="2024-06-07T08:23:17.489" v="70" actId="20577"/>
          <ac:spMkLst>
            <pc:docMk/>
            <pc:sldMk cId="2817425718" sldId="256"/>
            <ac:spMk id="5" creationId="{9CCB7DC9-F649-4559-AB13-DD936D1B3EF8}"/>
          </ac:spMkLst>
        </pc:spChg>
        <pc:spChg chg="mod">
          <ac:chgData name="Abhai Neermaull" userId="ffde2053-6a70-4d46-ad5e-e4af9c7e3e31" providerId="ADAL" clId="{BB748C1C-86ED-4F0E-833B-118A030FFB23}" dt="2024-06-07T08:22:26.198" v="1" actId="20577"/>
          <ac:spMkLst>
            <pc:docMk/>
            <pc:sldMk cId="2817425718" sldId="256"/>
            <ac:spMk id="6" creationId="{BD79BA55-FEB9-69DE-AF1F-44C133741F05}"/>
          </ac:spMkLst>
        </pc:spChg>
        <pc:spChg chg="add del mod">
          <ac:chgData name="Abhai Neermaull" userId="ffde2053-6a70-4d46-ad5e-e4af9c7e3e31" providerId="ADAL" clId="{BB748C1C-86ED-4F0E-833B-118A030FFB23}" dt="2024-06-07T08:22:42.958" v="19" actId="478"/>
          <ac:spMkLst>
            <pc:docMk/>
            <pc:sldMk cId="2817425718" sldId="256"/>
            <ac:spMk id="8" creationId="{BE86D1EE-449F-D562-ECA4-A5095257D1FA}"/>
          </ac:spMkLst>
        </pc:spChg>
      </pc:sldChg>
      <pc:sldChg chg="addSp delSp modSp mod">
        <pc:chgData name="Abhai Neermaull" userId="ffde2053-6a70-4d46-ad5e-e4af9c7e3e31" providerId="ADAL" clId="{BB748C1C-86ED-4F0E-833B-118A030FFB23}" dt="2024-06-07T08:34:20.795" v="180" actId="20577"/>
        <pc:sldMkLst>
          <pc:docMk/>
          <pc:sldMk cId="3895680463" sldId="259"/>
        </pc:sldMkLst>
        <pc:spChg chg="del">
          <ac:chgData name="Abhai Neermaull" userId="ffde2053-6a70-4d46-ad5e-e4af9c7e3e31" providerId="ADAL" clId="{BB748C1C-86ED-4F0E-833B-118A030FFB23}" dt="2024-06-07T08:24:10.732" v="108" actId="478"/>
          <ac:spMkLst>
            <pc:docMk/>
            <pc:sldMk cId="3895680463" sldId="259"/>
            <ac:spMk id="3" creationId="{AA3707C0-6022-DF4B-EE0A-FE849423CF0E}"/>
          </ac:spMkLst>
        </pc:spChg>
        <pc:spChg chg="add mod">
          <ac:chgData name="Abhai Neermaull" userId="ffde2053-6a70-4d46-ad5e-e4af9c7e3e31" providerId="ADAL" clId="{BB748C1C-86ED-4F0E-833B-118A030FFB23}" dt="2024-06-07T08:34:20.795" v="180" actId="20577"/>
          <ac:spMkLst>
            <pc:docMk/>
            <pc:sldMk cId="3895680463" sldId="259"/>
            <ac:spMk id="5" creationId="{B9E9D381-6B2A-7D90-1EEC-BE2EF6F54662}"/>
          </ac:spMkLst>
        </pc:spChg>
      </pc:sldChg>
      <pc:sldChg chg="addSp delSp modSp mod modNotesTx">
        <pc:chgData name="Abhai Neermaull" userId="ffde2053-6a70-4d46-ad5e-e4af9c7e3e31" providerId="ADAL" clId="{BB748C1C-86ED-4F0E-833B-118A030FFB23}" dt="2024-06-07T09:04:23.147" v="762" actId="207"/>
        <pc:sldMkLst>
          <pc:docMk/>
          <pc:sldMk cId="3654271597" sldId="260"/>
        </pc:sldMkLst>
        <pc:spChg chg="mod">
          <ac:chgData name="Abhai Neermaull" userId="ffde2053-6a70-4d46-ad5e-e4af9c7e3e31" providerId="ADAL" clId="{BB748C1C-86ED-4F0E-833B-118A030FFB23}" dt="2024-06-07T08:56:31.842" v="702" actId="1076"/>
          <ac:spMkLst>
            <pc:docMk/>
            <pc:sldMk cId="3654271597" sldId="260"/>
            <ac:spMk id="2" creationId="{BD7735DE-0A66-B2CB-3387-BCFA8A840472}"/>
          </ac:spMkLst>
        </pc:spChg>
        <pc:spChg chg="del">
          <ac:chgData name="Abhai Neermaull" userId="ffde2053-6a70-4d46-ad5e-e4af9c7e3e31" providerId="ADAL" clId="{BB748C1C-86ED-4F0E-833B-118A030FFB23}" dt="2024-06-07T08:24:16.947" v="110" actId="478"/>
          <ac:spMkLst>
            <pc:docMk/>
            <pc:sldMk cId="3654271597" sldId="260"/>
            <ac:spMk id="3" creationId="{6DC625EC-7B63-28AD-F756-A9211F618B76}"/>
          </ac:spMkLst>
        </pc:spChg>
        <pc:spChg chg="add del mod">
          <ac:chgData name="Abhai Neermaull" userId="ffde2053-6a70-4d46-ad5e-e4af9c7e3e31" providerId="ADAL" clId="{BB748C1C-86ED-4F0E-833B-118A030FFB23}" dt="2024-06-07T08:36:57.842" v="191" actId="478"/>
          <ac:spMkLst>
            <pc:docMk/>
            <pc:sldMk cId="3654271597" sldId="260"/>
            <ac:spMk id="5" creationId="{7F3C2253-E2B3-0DC2-42BD-E99EEB17E35B}"/>
          </ac:spMkLst>
        </pc:spChg>
        <pc:spChg chg="add del mod">
          <ac:chgData name="Abhai Neermaull" userId="ffde2053-6a70-4d46-ad5e-e4af9c7e3e31" providerId="ADAL" clId="{BB748C1C-86ED-4F0E-833B-118A030FFB23}" dt="2024-06-07T08:40:31.920" v="198" actId="478"/>
          <ac:spMkLst>
            <pc:docMk/>
            <pc:sldMk cId="3654271597" sldId="260"/>
            <ac:spMk id="14" creationId="{10733CC2-48E9-49FC-A0B5-EC9B0A4A613A}"/>
          </ac:spMkLst>
        </pc:spChg>
        <pc:spChg chg="add mod">
          <ac:chgData name="Abhai Neermaull" userId="ffde2053-6a70-4d46-ad5e-e4af9c7e3e31" providerId="ADAL" clId="{BB748C1C-86ED-4F0E-833B-118A030FFB23}" dt="2024-06-07T08:56:27.815" v="701" actId="1036"/>
          <ac:spMkLst>
            <pc:docMk/>
            <pc:sldMk cId="3654271597" sldId="260"/>
            <ac:spMk id="15" creationId="{714C584B-15C0-6F4C-9A99-D151001B330C}"/>
          </ac:spMkLst>
        </pc:spChg>
        <pc:spChg chg="add mod">
          <ac:chgData name="Abhai Neermaull" userId="ffde2053-6a70-4d46-ad5e-e4af9c7e3e31" providerId="ADAL" clId="{BB748C1C-86ED-4F0E-833B-118A030FFB23}" dt="2024-06-07T08:56:27.815" v="701" actId="1036"/>
          <ac:spMkLst>
            <pc:docMk/>
            <pc:sldMk cId="3654271597" sldId="260"/>
            <ac:spMk id="16" creationId="{108E3C14-255F-A40D-8FB7-AF3F4D657FA8}"/>
          </ac:spMkLst>
        </pc:spChg>
        <pc:spChg chg="add mod">
          <ac:chgData name="Abhai Neermaull" userId="ffde2053-6a70-4d46-ad5e-e4af9c7e3e31" providerId="ADAL" clId="{BB748C1C-86ED-4F0E-833B-118A030FFB23}" dt="2024-06-07T09:04:15.193" v="760" actId="207"/>
          <ac:spMkLst>
            <pc:docMk/>
            <pc:sldMk cId="3654271597" sldId="260"/>
            <ac:spMk id="17" creationId="{D413DE17-0F38-57B1-26F2-A4AB7869B404}"/>
          </ac:spMkLst>
        </pc:spChg>
        <pc:spChg chg="add mod">
          <ac:chgData name="Abhai Neermaull" userId="ffde2053-6a70-4d46-ad5e-e4af9c7e3e31" providerId="ADAL" clId="{BB748C1C-86ED-4F0E-833B-118A030FFB23}" dt="2024-06-07T08:56:27.815" v="701" actId="1036"/>
          <ac:spMkLst>
            <pc:docMk/>
            <pc:sldMk cId="3654271597" sldId="260"/>
            <ac:spMk id="18" creationId="{F668DD72-76AA-5371-9031-12BA6A810FF7}"/>
          </ac:spMkLst>
        </pc:spChg>
        <pc:spChg chg="add mod">
          <ac:chgData name="Abhai Neermaull" userId="ffde2053-6a70-4d46-ad5e-e4af9c7e3e31" providerId="ADAL" clId="{BB748C1C-86ED-4F0E-833B-118A030FFB23}" dt="2024-06-07T08:56:27.815" v="701" actId="1036"/>
          <ac:spMkLst>
            <pc:docMk/>
            <pc:sldMk cId="3654271597" sldId="260"/>
            <ac:spMk id="19" creationId="{90245CBF-07D5-152D-A248-16F7D652C747}"/>
          </ac:spMkLst>
        </pc:spChg>
        <pc:spChg chg="add mod">
          <ac:chgData name="Abhai Neermaull" userId="ffde2053-6a70-4d46-ad5e-e4af9c7e3e31" providerId="ADAL" clId="{BB748C1C-86ED-4F0E-833B-118A030FFB23}" dt="2024-06-07T09:04:23.147" v="762" actId="207"/>
          <ac:spMkLst>
            <pc:docMk/>
            <pc:sldMk cId="3654271597" sldId="260"/>
            <ac:spMk id="20" creationId="{AC613A36-238C-B1A1-BB7F-932C154C3CFE}"/>
          </ac:spMkLst>
        </pc:spChg>
        <pc:spChg chg="add mod">
          <ac:chgData name="Abhai Neermaull" userId="ffde2053-6a70-4d46-ad5e-e4af9c7e3e31" providerId="ADAL" clId="{BB748C1C-86ED-4F0E-833B-118A030FFB23}" dt="2024-06-07T08:56:27.815" v="701" actId="1036"/>
          <ac:spMkLst>
            <pc:docMk/>
            <pc:sldMk cId="3654271597" sldId="260"/>
            <ac:spMk id="21" creationId="{2FAEF892-172C-E63A-AE67-E88591B2CEFC}"/>
          </ac:spMkLst>
        </pc:spChg>
        <pc:spChg chg="add mod">
          <ac:chgData name="Abhai Neermaull" userId="ffde2053-6a70-4d46-ad5e-e4af9c7e3e31" providerId="ADAL" clId="{BB748C1C-86ED-4F0E-833B-118A030FFB23}" dt="2024-06-07T08:56:27.815" v="701" actId="1036"/>
          <ac:spMkLst>
            <pc:docMk/>
            <pc:sldMk cId="3654271597" sldId="260"/>
            <ac:spMk id="22" creationId="{5156F524-3261-7150-EA4F-E14E87F818AF}"/>
          </ac:spMkLst>
        </pc:spChg>
        <pc:spChg chg="add mod">
          <ac:chgData name="Abhai Neermaull" userId="ffde2053-6a70-4d46-ad5e-e4af9c7e3e31" providerId="ADAL" clId="{BB748C1C-86ED-4F0E-833B-118A030FFB23}" dt="2024-06-07T09:04:20.407" v="761" actId="207"/>
          <ac:spMkLst>
            <pc:docMk/>
            <pc:sldMk cId="3654271597" sldId="260"/>
            <ac:spMk id="23" creationId="{7EF35996-3621-8026-D349-75F6BC83B303}"/>
          </ac:spMkLst>
        </pc:spChg>
        <pc:spChg chg="add mod">
          <ac:chgData name="Abhai Neermaull" userId="ffde2053-6a70-4d46-ad5e-e4af9c7e3e31" providerId="ADAL" clId="{BB748C1C-86ED-4F0E-833B-118A030FFB23}" dt="2024-06-07T09:04:06.297" v="759" actId="207"/>
          <ac:spMkLst>
            <pc:docMk/>
            <pc:sldMk cId="3654271597" sldId="260"/>
            <ac:spMk id="24" creationId="{22ED89F1-E5EC-5F53-3409-5931B3A5412E}"/>
          </ac:spMkLst>
        </pc:spChg>
        <pc:spChg chg="add mod">
          <ac:chgData name="Abhai Neermaull" userId="ffde2053-6a70-4d46-ad5e-e4af9c7e3e31" providerId="ADAL" clId="{BB748C1C-86ED-4F0E-833B-118A030FFB23}" dt="2024-06-07T09:04:06.297" v="759" actId="207"/>
          <ac:spMkLst>
            <pc:docMk/>
            <pc:sldMk cId="3654271597" sldId="260"/>
            <ac:spMk id="25" creationId="{84496871-15E9-B7A2-7CE1-F351E66FC49F}"/>
          </ac:spMkLst>
        </pc:spChg>
        <pc:spChg chg="add mod">
          <ac:chgData name="Abhai Neermaull" userId="ffde2053-6a70-4d46-ad5e-e4af9c7e3e31" providerId="ADAL" clId="{BB748C1C-86ED-4F0E-833B-118A030FFB23}" dt="2024-06-07T09:04:06.297" v="759" actId="207"/>
          <ac:spMkLst>
            <pc:docMk/>
            <pc:sldMk cId="3654271597" sldId="260"/>
            <ac:spMk id="26" creationId="{4B211666-CE0D-222E-FFC2-7C66E4B0ABC8}"/>
          </ac:spMkLst>
        </pc:spChg>
        <pc:graphicFrameChg chg="add del modGraphic">
          <ac:chgData name="Abhai Neermaull" userId="ffde2053-6a70-4d46-ad5e-e4af9c7e3e31" providerId="ADAL" clId="{BB748C1C-86ED-4F0E-833B-118A030FFB23}" dt="2024-06-07T08:38:18.809" v="193" actId="478"/>
          <ac:graphicFrameMkLst>
            <pc:docMk/>
            <pc:sldMk cId="3654271597" sldId="260"/>
            <ac:graphicFrameMk id="10" creationId="{83E69F4A-FD8E-DA32-4F79-D0FC3C68C145}"/>
          </ac:graphicFrameMkLst>
        </pc:graphicFrameChg>
        <pc:graphicFrameChg chg="add del mod">
          <ac:chgData name="Abhai Neermaull" userId="ffde2053-6a70-4d46-ad5e-e4af9c7e3e31" providerId="ADAL" clId="{BB748C1C-86ED-4F0E-833B-118A030FFB23}" dt="2024-06-07T08:39:36.703" v="195" actId="478"/>
          <ac:graphicFrameMkLst>
            <pc:docMk/>
            <pc:sldMk cId="3654271597" sldId="260"/>
            <ac:graphicFrameMk id="11" creationId="{CA16F2BC-3850-D590-02A8-887CC1FCC59B}"/>
          </ac:graphicFrameMkLst>
        </pc:graphicFrameChg>
      </pc:sldChg>
      <pc:sldChg chg="addSp delSp modSp mod">
        <pc:chgData name="Abhai Neermaull" userId="ffde2053-6a70-4d46-ad5e-e4af9c7e3e31" providerId="ADAL" clId="{BB748C1C-86ED-4F0E-833B-118A030FFB23}" dt="2024-06-07T08:24:19.822" v="111" actId="478"/>
        <pc:sldMkLst>
          <pc:docMk/>
          <pc:sldMk cId="557001814" sldId="262"/>
        </pc:sldMkLst>
        <pc:spChg chg="del">
          <ac:chgData name="Abhai Neermaull" userId="ffde2053-6a70-4d46-ad5e-e4af9c7e3e31" providerId="ADAL" clId="{BB748C1C-86ED-4F0E-833B-118A030FFB23}" dt="2024-06-07T08:24:19.822" v="111" actId="478"/>
          <ac:spMkLst>
            <pc:docMk/>
            <pc:sldMk cId="557001814" sldId="262"/>
            <ac:spMk id="3" creationId="{EED57536-06F1-61D0-878A-6C8E9ECC4ABE}"/>
          </ac:spMkLst>
        </pc:spChg>
        <pc:spChg chg="add mod">
          <ac:chgData name="Abhai Neermaull" userId="ffde2053-6a70-4d46-ad5e-e4af9c7e3e31" providerId="ADAL" clId="{BB748C1C-86ED-4F0E-833B-118A030FFB23}" dt="2024-06-07T08:24:19.822" v="111" actId="478"/>
          <ac:spMkLst>
            <pc:docMk/>
            <pc:sldMk cId="557001814" sldId="262"/>
            <ac:spMk id="5" creationId="{E20740E3-4A39-8CC9-116F-9A040CC45CAB}"/>
          </ac:spMkLst>
        </pc:spChg>
      </pc:sldChg>
      <pc:sldChg chg="addSp delSp modSp mod ord">
        <pc:chgData name="Abhai Neermaull" userId="ffde2053-6a70-4d46-ad5e-e4af9c7e3e31" providerId="ADAL" clId="{BB748C1C-86ED-4F0E-833B-118A030FFB23}" dt="2024-06-07T08:53:44.986" v="598" actId="20577"/>
        <pc:sldMkLst>
          <pc:docMk/>
          <pc:sldMk cId="361272984" sldId="282"/>
        </pc:sldMkLst>
        <pc:spChg chg="del">
          <ac:chgData name="Abhai Neermaull" userId="ffde2053-6a70-4d46-ad5e-e4af9c7e3e31" providerId="ADAL" clId="{BB748C1C-86ED-4F0E-833B-118A030FFB23}" dt="2024-06-07T08:24:13.409" v="109" actId="478"/>
          <ac:spMkLst>
            <pc:docMk/>
            <pc:sldMk cId="361272984" sldId="282"/>
            <ac:spMk id="3" creationId="{AA3707C0-6022-DF4B-EE0A-FE849423CF0E}"/>
          </ac:spMkLst>
        </pc:spChg>
        <pc:spChg chg="add mod">
          <ac:chgData name="Abhai Neermaull" userId="ffde2053-6a70-4d46-ad5e-e4af9c7e3e31" providerId="ADAL" clId="{BB748C1C-86ED-4F0E-833B-118A030FFB23}" dt="2024-06-07T08:53:44.986" v="598" actId="20577"/>
          <ac:spMkLst>
            <pc:docMk/>
            <pc:sldMk cId="361272984" sldId="282"/>
            <ac:spMk id="5" creationId="{B3EFD2B4-C44B-4C93-ED07-2AAF66AB7467}"/>
          </ac:spMkLst>
        </pc:spChg>
      </pc:sldChg>
      <pc:sldChg chg="addSp delSp modSp mod">
        <pc:chgData name="Abhai Neermaull" userId="ffde2053-6a70-4d46-ad5e-e4af9c7e3e31" providerId="ADAL" clId="{BB748C1C-86ED-4F0E-833B-118A030FFB23}" dt="2024-06-07T08:24:28.359" v="112" actId="478"/>
        <pc:sldMkLst>
          <pc:docMk/>
          <pc:sldMk cId="994138940" sldId="286"/>
        </pc:sldMkLst>
        <pc:spChg chg="del">
          <ac:chgData name="Abhai Neermaull" userId="ffde2053-6a70-4d46-ad5e-e4af9c7e3e31" providerId="ADAL" clId="{BB748C1C-86ED-4F0E-833B-118A030FFB23}" dt="2024-06-07T08:24:28.359" v="112" actId="478"/>
          <ac:spMkLst>
            <pc:docMk/>
            <pc:sldMk cId="994138940" sldId="286"/>
            <ac:spMk id="3" creationId="{EED57536-06F1-61D0-878A-6C8E9ECC4ABE}"/>
          </ac:spMkLst>
        </pc:spChg>
        <pc:spChg chg="add mod">
          <ac:chgData name="Abhai Neermaull" userId="ffde2053-6a70-4d46-ad5e-e4af9c7e3e31" providerId="ADAL" clId="{BB748C1C-86ED-4F0E-833B-118A030FFB23}" dt="2024-06-07T08:24:28.359" v="112" actId="478"/>
          <ac:spMkLst>
            <pc:docMk/>
            <pc:sldMk cId="994138940" sldId="286"/>
            <ac:spMk id="5" creationId="{188F7AC7-D6AC-A56B-009E-447C9CEAD63B}"/>
          </ac:spMkLst>
        </pc:spChg>
      </pc:sldChg>
      <pc:sldChg chg="modSp mod">
        <pc:chgData name="Abhai Neermaull" userId="ffde2053-6a70-4d46-ad5e-e4af9c7e3e31" providerId="ADAL" clId="{BB748C1C-86ED-4F0E-833B-118A030FFB23}" dt="2024-06-07T08:24:01.595" v="107" actId="20577"/>
        <pc:sldMkLst>
          <pc:docMk/>
          <pc:sldMk cId="626679163" sldId="287"/>
        </pc:sldMkLst>
        <pc:spChg chg="mod">
          <ac:chgData name="Abhai Neermaull" userId="ffde2053-6a70-4d46-ad5e-e4af9c7e3e31" providerId="ADAL" clId="{BB748C1C-86ED-4F0E-833B-118A030FFB23}" dt="2024-06-07T08:24:01.595" v="107" actId="20577"/>
          <ac:spMkLst>
            <pc:docMk/>
            <pc:sldMk cId="626679163" sldId="287"/>
            <ac:spMk id="3" creationId="{EED57536-06F1-61D0-878A-6C8E9ECC4ABE}"/>
          </ac:spMkLst>
        </pc:spChg>
      </pc:sldChg>
    </pc:docChg>
  </pc:docChgLst>
  <pc:docChgLst>
    <pc:chgData name="Abhai Neermaull" userId="ffde2053-6a70-4d46-ad5e-e4af9c7e3e31" providerId="ADAL" clId="{497C6791-191C-447B-9295-56FC6A014774}"/>
    <pc:docChg chg="custSel modSld">
      <pc:chgData name="Abhai Neermaull" userId="ffde2053-6a70-4d46-ad5e-e4af9c7e3e31" providerId="ADAL" clId="{497C6791-191C-447B-9295-56FC6A014774}" dt="2024-05-31T11:27:24.008" v="247" actId="948"/>
      <pc:docMkLst>
        <pc:docMk/>
      </pc:docMkLst>
      <pc:sldChg chg="modSp mod modNotes">
        <pc:chgData name="Abhai Neermaull" userId="ffde2053-6a70-4d46-ad5e-e4af9c7e3e31" providerId="ADAL" clId="{497C6791-191C-447B-9295-56FC6A014774}" dt="2024-05-31T11:27:23.801" v="17" actId="948"/>
        <pc:sldMkLst>
          <pc:docMk/>
          <pc:sldMk cId="2817425718" sldId="256"/>
        </pc:sldMkLst>
        <pc:spChg chg="mod">
          <ac:chgData name="Abhai Neermaull" userId="ffde2053-6a70-4d46-ad5e-e4af9c7e3e31" providerId="ADAL" clId="{497C6791-191C-447B-9295-56FC6A014774}" dt="2024-05-31T11:27:20.656" v="1" actId="20577"/>
          <ac:spMkLst>
            <pc:docMk/>
            <pc:sldMk cId="2817425718" sldId="256"/>
            <ac:spMk id="6" creationId="{BD79BA55-FEB9-69DE-AF1F-44C133741F05}"/>
          </ac:spMkLst>
        </pc:spChg>
      </pc:sldChg>
      <pc:sldChg chg="modNotes">
        <pc:chgData name="Abhai Neermaull" userId="ffde2053-6a70-4d46-ad5e-e4af9c7e3e31" providerId="ADAL" clId="{497C6791-191C-447B-9295-56FC6A014774}" dt="2024-05-31T11:27:23.818" v="33" actId="948"/>
        <pc:sldMkLst>
          <pc:docMk/>
          <pc:sldMk cId="3895680463" sldId="259"/>
        </pc:sldMkLst>
      </pc:sldChg>
      <pc:sldChg chg="modNotes">
        <pc:chgData name="Abhai Neermaull" userId="ffde2053-6a70-4d46-ad5e-e4af9c7e3e31" providerId="ADAL" clId="{497C6791-191C-447B-9295-56FC6A014774}" dt="2024-05-31T11:27:23.848" v="65" actId="948"/>
        <pc:sldMkLst>
          <pc:docMk/>
          <pc:sldMk cId="3654271597" sldId="260"/>
        </pc:sldMkLst>
      </pc:sldChg>
      <pc:sldChg chg="modNotes">
        <pc:chgData name="Abhai Neermaull" userId="ffde2053-6a70-4d46-ad5e-e4af9c7e3e31" providerId="ADAL" clId="{497C6791-191C-447B-9295-56FC6A014774}" dt="2024-05-31T11:27:23.888" v="91" actId="948"/>
        <pc:sldMkLst>
          <pc:docMk/>
          <pc:sldMk cId="557001814" sldId="262"/>
        </pc:sldMkLst>
      </pc:sldChg>
      <pc:sldChg chg="modNotes">
        <pc:chgData name="Abhai Neermaull" userId="ffde2053-6a70-4d46-ad5e-e4af9c7e3e31" providerId="ADAL" clId="{497C6791-191C-447B-9295-56FC6A014774}" dt="2024-05-31T11:27:23.909" v="117" actId="948"/>
        <pc:sldMkLst>
          <pc:docMk/>
          <pc:sldMk cId="588197440" sldId="263"/>
        </pc:sldMkLst>
      </pc:sldChg>
      <pc:sldChg chg="modNotes">
        <pc:chgData name="Abhai Neermaull" userId="ffde2053-6a70-4d46-ad5e-e4af9c7e3e31" providerId="ADAL" clId="{497C6791-191C-447B-9295-56FC6A014774}" dt="2024-05-31T11:27:23.838" v="49" actId="948"/>
        <pc:sldMkLst>
          <pc:docMk/>
          <pc:sldMk cId="361272984" sldId="282"/>
        </pc:sldMkLst>
      </pc:sldChg>
      <pc:sldChg chg="modNotes">
        <pc:chgData name="Abhai Neermaull" userId="ffde2053-6a70-4d46-ad5e-e4af9c7e3e31" providerId="ADAL" clId="{497C6791-191C-447B-9295-56FC6A014774}" dt="2024-05-31T11:27:23.928" v="143" actId="948"/>
        <pc:sldMkLst>
          <pc:docMk/>
          <pc:sldMk cId="4186305852" sldId="283"/>
        </pc:sldMkLst>
      </pc:sldChg>
      <pc:sldChg chg="modNotes">
        <pc:chgData name="Abhai Neermaull" userId="ffde2053-6a70-4d46-ad5e-e4af9c7e3e31" providerId="ADAL" clId="{497C6791-191C-447B-9295-56FC6A014774}" dt="2024-05-31T11:27:23.949" v="169" actId="948"/>
        <pc:sldMkLst>
          <pc:docMk/>
          <pc:sldMk cId="92002598" sldId="284"/>
        </pc:sldMkLst>
      </pc:sldChg>
      <pc:sldChg chg="modNotes">
        <pc:chgData name="Abhai Neermaull" userId="ffde2053-6a70-4d46-ad5e-e4af9c7e3e31" providerId="ADAL" clId="{497C6791-191C-447B-9295-56FC6A014774}" dt="2024-05-31T11:27:23.968" v="195" actId="948"/>
        <pc:sldMkLst>
          <pc:docMk/>
          <pc:sldMk cId="994138940" sldId="286"/>
        </pc:sldMkLst>
      </pc:sldChg>
      <pc:sldChg chg="modNotes">
        <pc:chgData name="Abhai Neermaull" userId="ffde2053-6a70-4d46-ad5e-e4af9c7e3e31" providerId="ADAL" clId="{497C6791-191C-447B-9295-56FC6A014774}" dt="2024-05-31T11:27:23.988" v="221" actId="948"/>
        <pc:sldMkLst>
          <pc:docMk/>
          <pc:sldMk cId="626679163" sldId="287"/>
        </pc:sldMkLst>
      </pc:sldChg>
      <pc:sldChg chg="modNotes">
        <pc:chgData name="Abhai Neermaull" userId="ffde2053-6a70-4d46-ad5e-e4af9c7e3e31" providerId="ADAL" clId="{497C6791-191C-447B-9295-56FC6A014774}" dt="2024-05-31T11:27:24.008" v="247" actId="948"/>
        <pc:sldMkLst>
          <pc:docMk/>
          <pc:sldMk cId="1349187324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62C43B-34D4-971D-2526-EC0F8BAC2D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2D997-34C6-01E1-6034-90116BF0A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B5650-420A-4FA2-B717-2A40A585773D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59A13-3742-7834-10A6-DB54B9A0EB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60A12-D137-2F28-C37E-B737A33BC7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3CAAA-0AD2-45F1-97B3-492D732F8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689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07233-46D8-42A7-BB4A-546C51AB0EFB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7D13-E33D-4BBF-A72B-1FBC5E82B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B7535-3F33-C2D8-2AA4-716DA03B6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C6E71910-0B93-D3A5-3076-174EE75E3E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51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pages 23 to 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57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pages 29 to 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56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pages 39 to 46</a:t>
            </a:r>
          </a:p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KISS: Keep</a:t>
            </a:r>
            <a:r>
              <a:rPr lang="en-GB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GB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</a:t>
            </a:r>
            <a:r>
              <a:rPr lang="en-GB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en-MU" b="1" dirty="0">
                <a:effectLst/>
              </a:rPr>
              <a:t>/Stupid</a:t>
            </a:r>
          </a:p>
          <a:p>
            <a:r>
              <a:rPr lang="en-MU" b="1" dirty="0">
                <a:effectLst/>
              </a:rPr>
              <a:t>Animation on PPT – to read on your own or use other means of presenting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</a:t>
            </a:r>
            <a:r>
              <a:rPr lang="en-GB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GB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</a:t>
            </a:r>
            <a:r>
              <a:rPr lang="en-GB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Stupid</a:t>
            </a:r>
            <a:r>
              <a:rPr lang="en-MU" dirty="0">
                <a:effectLst/>
              </a:rPr>
              <a:t> 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8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Pages 59 to 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75A8-3DDD-71FD-43A2-01106CF6DF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C2E1088-7D3E-174B-C9C3-68BA633EC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31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Pages 59 to 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75A8-3DDD-71FD-43A2-01106CF6DF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C2E1088-7D3E-174B-C9C3-68BA633EC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36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Page 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75A8-3DDD-71FD-43A2-01106CF6DF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C2E1088-7D3E-174B-C9C3-68BA633EC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9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16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8FF1-0825-4B78-2BEF-2C61BDBAA8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BE8D3CBF-CC81-8E5B-07ED-C3E7CECB2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89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83CA-108B-9CBC-8C4D-172FAAFA80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62D556E6-6F64-86AA-59A8-11AD90C06B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3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F910-CEC9-2545-BA64-302A84A09D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F3952B7C-7AE4-5EA3-FA97-743785D066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8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F910-CEC9-2545-BA64-302A84A09D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F3952B7C-7AE4-5EA3-FA97-743785D066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4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not what you say, but how you say it – that’s what matters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81CE-E9AA-4DBC-4DB3-B85A996D9B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9A1BD6BF-0427-8C8E-418A-C990C93B1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4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Pages 5 to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75A8-3DDD-71FD-43A2-01106CF6DF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C2E1088-7D3E-174B-C9C3-68BA633EC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6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instance, the speaker should ask the following questions:</a:t>
            </a:r>
            <a:r>
              <a:rPr lang="en-GB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 topic a simple, a complex, or a controversial one? What are the speaker’s skills and mastery</a:t>
            </a:r>
            <a:r>
              <a:rPr lang="en-GB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subject?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 10 to 12</a:t>
            </a:r>
            <a:endParaRPr lang="en-M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75A8-3DDD-71FD-43A2-01106CF6DF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C2E1088-7D3E-174B-C9C3-68BA633EC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71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Pages 13 to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F910-CEC9-2545-BA64-302A84A09D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F3952B7C-7AE4-5EA3-FA97-743785D066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799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Pages 17 to 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F910-CEC9-2545-BA64-302A84A09D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F3952B7C-7AE4-5EA3-FA97-743785D066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1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Page 18-19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7D13-E33D-4BBF-A72B-1FBC5E82B877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75A8-3DDD-71FD-43A2-01106CF6DF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C2E1088-7D3E-174B-C9C3-68BA633EC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/>
          <a:lstStyle/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9D1A-6323-A106-483D-5EF22ADDC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49771-4944-8FBB-7FAB-03F52C681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67B94-7AB7-D764-D620-8EC2F133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FDD6-70CD-46BB-9E01-E4570873DEC8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45297-15ED-01FD-548E-B7B6AF31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8429-A2D6-712A-50E4-2480F743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ADDC-690E-4006-9206-DDDD9BE3F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913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9F64-4617-51CA-C5BE-A1C84B39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B40BB-9AD0-809A-48DA-3CA0C130D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4BC1-07CB-10B1-05D5-751ED68B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FDD6-70CD-46BB-9E01-E4570873DEC8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4F50-70B4-7DA7-5DC0-55CB9507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0979-7F74-0362-9E24-2394C624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ADDC-690E-4006-9206-DDDD9BE3F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114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D161B-3808-44A4-F65A-057CF2C08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5A28E-AAD4-75F5-F07A-999C8775C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CCB12-1A82-41CD-5E52-48E94972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FDD6-70CD-46BB-9E01-E4570873DEC8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B559-52EC-2851-2D61-39619242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CDCF-B03F-F4E5-B5F0-58CDA404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ADDC-690E-4006-9206-DDDD9BE3F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4204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9FEE-2A7E-879E-13B8-DC41A0EF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B647-3DFB-FDDB-9AE6-DAD00BAC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BD3E-281C-382C-7B25-F9B94521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FDD6-70CD-46BB-9E01-E4570873DEC8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D708-8FFD-C967-99CB-297DE839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4BD-FE37-8DA3-86D2-04CF97CC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ADDC-690E-4006-9206-DDDD9BE3F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476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538-8FB5-F1D4-2119-FEA91745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5866B-1833-BF4A-0205-DB0DBACB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CB8A-0281-5FB6-0DB3-9C4DF7D7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FDD6-70CD-46BB-9E01-E4570873DEC8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EBE3-C25A-7EC0-B440-30FA0DA4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F9A7A-34DD-5963-2675-286F97B4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ADDC-690E-4006-9206-DDDD9BE3F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2156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E7C-908C-F15A-6011-FE77D087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A036-03F2-5820-6C53-367C3BEDB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65C7B-7726-7115-2476-D093F66AE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1FEBA-461B-1B76-40EF-6D131B91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FDD6-70CD-46BB-9E01-E4570873DEC8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ED002-971B-52D1-DE95-27A071A3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81F6B-0FE9-7684-DF3F-F57DCB3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ADDC-690E-4006-9206-DDDD9BE3F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169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2460-A395-54F9-D5CF-BC39ECD6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A9F-DBD8-2A97-641B-E7408142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C725B-AA6E-AA2C-D92E-6E87A42E2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DA2A4-4E01-0CED-BF87-305D0CBCC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E2B2E-4ED6-99EA-E610-BB769DF87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B607A-0F23-133A-8091-860F176B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FDD6-70CD-46BB-9E01-E4570873DEC8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88427-45C6-FD41-3B12-1E5538C7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93FE2-071F-666C-794F-3A94794E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ADDC-690E-4006-9206-DDDD9BE3F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9894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7B9-ED7A-05B5-F851-8E262954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7E108-6EB6-5817-FEFB-B84D9EA8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FDD6-70CD-46BB-9E01-E4570873DEC8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50E2A-13CF-B762-1C72-6614C7A5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BAF5B-149D-46CD-E3A5-8B01A47E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ADDC-690E-4006-9206-DDDD9BE3F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967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3F9AA-7C1F-DD61-25ED-8A51E82E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FDD6-70CD-46BB-9E01-E4570873DEC8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17A41-9F0C-8997-011E-609AFC21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BEBA4-D34C-F941-7B75-322F0396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ADDC-690E-4006-9206-DDDD9BE3F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6541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7B5B-0A28-6BC0-9BFC-18472A14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CCEE-DC32-3679-0999-45B83FE6F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A77E7-531A-6FEE-B7D4-612ACA02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89F7B-F61C-4BA3-C57F-8AC5B04E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FDD6-70CD-46BB-9E01-E4570873DEC8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3B4B8-124B-220E-44F4-57ABBE30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A9AB-98EA-8529-C141-AB6A36BA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ADDC-690E-4006-9206-DDDD9BE3F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933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3100-4CE7-F106-36FD-177B178A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E7E8D-D8BF-2D1B-5727-07242CE5C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67B6E-D4FD-EF6B-F1B1-BE4DE99B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EA02-2823-7F3C-A385-5E9F6F02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FDD6-70CD-46BB-9E01-E4570873DEC8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341A0-3EC4-1533-378C-4331616F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EDD0-0B36-9825-1665-EFA74202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ADDC-690E-4006-9206-DDDD9BE3F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515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0B3C6-EDE5-35DF-736C-1F87A25A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01C1-FCB5-F97E-8440-E65019C9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DB78-EBE7-AFA5-2FB4-24AC6A99D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FDD6-70CD-46BB-9E01-E4570873DEC8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B6844-21EC-5222-33D1-E682E7594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2B67-4BE3-B2D4-9B04-F8D42276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8ADDC-690E-4006-9206-DDDD9BE3F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7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FD48-80FE-599F-2916-04569A3D9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754" y="2478984"/>
            <a:ext cx="11424492" cy="190003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Practical Guide to</a:t>
            </a:r>
            <a:br>
              <a:rPr lang="en-GB" b="1" dirty="0">
                <a:solidFill>
                  <a:srgbClr val="0070C0"/>
                </a:solidFill>
              </a:rPr>
            </a:br>
            <a:r>
              <a:rPr lang="en-GB" b="1" dirty="0">
                <a:solidFill>
                  <a:srgbClr val="0070C0"/>
                </a:solidFill>
              </a:rPr>
              <a:t>Public Speaking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C1837B-D2A7-3A1C-C334-05E7103F6B7D}"/>
              </a:ext>
            </a:extLst>
          </p:cNvPr>
          <p:cNvSpPr txBox="1">
            <a:spLocks/>
          </p:cNvSpPr>
          <p:nvPr/>
        </p:nvSpPr>
        <p:spPr>
          <a:xfrm>
            <a:off x="0" y="6211028"/>
            <a:ext cx="2240057" cy="304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Abhai Neermaull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CB7DC9-F649-4559-AB13-DD936D1B3EF8}"/>
              </a:ext>
            </a:extLst>
          </p:cNvPr>
          <p:cNvSpPr txBox="1">
            <a:spLocks/>
          </p:cNvSpPr>
          <p:nvPr/>
        </p:nvSpPr>
        <p:spPr>
          <a:xfrm>
            <a:off x="9951943" y="6211027"/>
            <a:ext cx="2240057" cy="304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15 June 2024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79BA55-FEB9-69DE-AF1F-44C133741F05}"/>
              </a:ext>
            </a:extLst>
          </p:cNvPr>
          <p:cNvSpPr txBox="1">
            <a:spLocks/>
          </p:cNvSpPr>
          <p:nvPr/>
        </p:nvSpPr>
        <p:spPr>
          <a:xfrm>
            <a:off x="1524000" y="1448004"/>
            <a:ext cx="9144000" cy="1030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b="1" dirty="0">
                <a:solidFill>
                  <a:srgbClr val="FF0000"/>
                </a:solidFill>
              </a:rPr>
              <a:t>Session 5</a:t>
            </a:r>
          </a:p>
        </p:txBody>
      </p:sp>
    </p:spTree>
    <p:extLst>
      <p:ext uri="{BB962C8B-B14F-4D97-AF65-F5344CB8AC3E}">
        <p14:creationId xmlns:p14="http://schemas.microsoft.com/office/powerpoint/2010/main" val="281742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91537-E8ED-82B7-D9AC-DB580633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>
                <a:solidFill>
                  <a:srgbClr val="0070C0"/>
                </a:solidFill>
              </a:rPr>
              <a:t>Modes of Speech Delivery</a:t>
            </a:r>
            <a:endParaRPr lang="en-GB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B27124-DFC3-097E-A50B-20BDB23BF182}"/>
              </a:ext>
            </a:extLst>
          </p:cNvPr>
          <p:cNvSpPr txBox="1">
            <a:spLocks/>
          </p:cNvSpPr>
          <p:nvPr/>
        </p:nvSpPr>
        <p:spPr>
          <a:xfrm>
            <a:off x="838200" y="2029354"/>
            <a:ext cx="108909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442913">
              <a:tabLst>
                <a:tab pos="360363" algn="l"/>
              </a:tabLst>
            </a:pP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Memorised Mode (or Memorised Speaking)</a:t>
            </a:r>
          </a:p>
          <a:p>
            <a:pPr marL="442913" indent="-442913">
              <a:tabLst>
                <a:tab pos="360363" algn="l"/>
              </a:tabLst>
            </a:pP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Manuscript Mode (or Manuscript Speaking)</a:t>
            </a:r>
          </a:p>
          <a:p>
            <a:pPr marL="442913" indent="-442913">
              <a:tabLst>
                <a:tab pos="360363" algn="l"/>
              </a:tabLst>
            </a:pP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Extemporaneous Mode (or Extemporaneous Speaking)</a:t>
            </a:r>
          </a:p>
          <a:p>
            <a:pPr marL="442913" indent="-442913">
              <a:tabLst>
                <a:tab pos="360363" algn="l"/>
              </a:tabLst>
            </a:pP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Impromptu Mode (or Impromptu Speaking)</a:t>
            </a:r>
          </a:p>
          <a:p>
            <a:pPr marL="442913" indent="-442913">
              <a:tabLst>
                <a:tab pos="360363" algn="l"/>
              </a:tabLst>
            </a:pPr>
            <a:endParaRPr lang="en-US" sz="36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32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91537-E8ED-82B7-D9AC-DB580633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5400" b="1" dirty="0">
                <a:solidFill>
                  <a:srgbClr val="0070C0"/>
                </a:solidFill>
              </a:rPr>
              <a:t>Presentation Aids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B27124-DFC3-097E-A50B-20BDB23BF182}"/>
              </a:ext>
            </a:extLst>
          </p:cNvPr>
          <p:cNvSpPr txBox="1">
            <a:spLocks/>
          </p:cNvSpPr>
          <p:nvPr/>
        </p:nvSpPr>
        <p:spPr>
          <a:xfrm>
            <a:off x="650522" y="1690688"/>
            <a:ext cx="108909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360363" algn="l"/>
              </a:tabLst>
            </a:pPr>
            <a:r>
              <a:rPr lang="en-GB" sz="3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 aids </a:t>
            </a: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 generic term for various equipment, audio-visual materials, props, items, handouts and/or accessory that can be used to help us communicate more effectively.</a:t>
            </a:r>
          </a:p>
          <a:p>
            <a:pPr marL="0" indent="0" algn="just">
              <a:buNone/>
              <a:tabLst>
                <a:tab pos="360363" algn="l"/>
              </a:tabLst>
            </a:pPr>
            <a:endParaRPr lang="en-GB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360363" algn="l"/>
              </a:tabLst>
            </a:pP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include devices such as the white or blackboard, overhead projector, slide projector, audio and video equipment.</a:t>
            </a:r>
            <a:endParaRPr lang="en-M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2913" indent="-442913" algn="just">
              <a:tabLst>
                <a:tab pos="360363" algn="l"/>
              </a:tabLst>
            </a:pPr>
            <a:endParaRPr lang="en-US" sz="6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64487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91537-E8ED-82B7-D9AC-DB580633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77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>
                <a:solidFill>
                  <a:srgbClr val="0070C0"/>
                </a:solidFill>
              </a:rPr>
              <a:t>Design Principles</a:t>
            </a:r>
            <a:endParaRPr lang="en-GB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B27124-DFC3-097E-A50B-20BDB23BF182}"/>
              </a:ext>
            </a:extLst>
          </p:cNvPr>
          <p:cNvSpPr txBox="1">
            <a:spLocks/>
          </p:cNvSpPr>
          <p:nvPr/>
        </p:nvSpPr>
        <p:spPr>
          <a:xfrm>
            <a:off x="838200" y="1543932"/>
            <a:ext cx="108909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442913">
              <a:tabLst>
                <a:tab pos="360363" algn="l"/>
              </a:tabLst>
            </a:pPr>
            <a:r>
              <a:rPr lang="en-US" sz="4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KISS Principle</a:t>
            </a:r>
          </a:p>
          <a:p>
            <a:pPr marL="442913" indent="-442913">
              <a:tabLst>
                <a:tab pos="360363" algn="l"/>
              </a:tabLst>
            </a:pPr>
            <a:r>
              <a:rPr lang="en-US" sz="4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Visibility</a:t>
            </a:r>
          </a:p>
          <a:p>
            <a:pPr marL="442913" indent="-442913">
              <a:tabLst>
                <a:tab pos="360363" algn="l"/>
              </a:tabLst>
            </a:pPr>
            <a:r>
              <a:rPr lang="en-US" sz="4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Balance</a:t>
            </a:r>
          </a:p>
          <a:p>
            <a:pPr marL="442913" indent="-442913">
              <a:tabLst>
                <a:tab pos="360363" algn="l"/>
              </a:tabLst>
            </a:pPr>
            <a:r>
              <a:rPr lang="en-US" sz="4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Concision</a:t>
            </a:r>
          </a:p>
          <a:p>
            <a:pPr marL="442913" indent="-442913">
              <a:tabLst>
                <a:tab pos="360363" algn="l"/>
              </a:tabLst>
            </a:pPr>
            <a:r>
              <a:rPr lang="en-US" sz="4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Unity</a:t>
            </a:r>
          </a:p>
          <a:p>
            <a:pPr marL="442913" indent="-442913">
              <a:tabLst>
                <a:tab pos="360363" algn="l"/>
              </a:tabLst>
            </a:pPr>
            <a:r>
              <a:rPr lang="en-US" sz="4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Sobriety</a:t>
            </a:r>
          </a:p>
          <a:p>
            <a:pPr marL="442913" indent="-442913">
              <a:tabLst>
                <a:tab pos="360363" algn="l"/>
              </a:tabLst>
            </a:pPr>
            <a:r>
              <a:rPr lang="en-US" sz="4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Emphasis</a:t>
            </a:r>
          </a:p>
          <a:p>
            <a:pPr marL="442913" indent="-442913">
              <a:tabLst>
                <a:tab pos="360363" algn="l"/>
              </a:tabLst>
            </a:pPr>
            <a:r>
              <a:rPr lang="en-US" sz="4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Professional use</a:t>
            </a:r>
          </a:p>
          <a:p>
            <a:pPr marL="442913" indent="-442913">
              <a:tabLst>
                <a:tab pos="360363" algn="l"/>
              </a:tabLst>
            </a:pPr>
            <a:r>
              <a:rPr lang="en-US" sz="4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Originality</a:t>
            </a:r>
          </a:p>
          <a:p>
            <a:pPr marL="442913" indent="-442913">
              <a:tabLst>
                <a:tab pos="360363" algn="l"/>
              </a:tabLst>
            </a:pPr>
            <a:endParaRPr lang="en-US" sz="44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2913" indent="-442913">
              <a:tabLst>
                <a:tab pos="360363" algn="l"/>
              </a:tabLst>
            </a:pPr>
            <a:endParaRPr lang="en-US" sz="44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1520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5EDC2B-0233-480F-E117-23AA10621948}"/>
              </a:ext>
            </a:extLst>
          </p:cNvPr>
          <p:cNvSpPr txBox="1">
            <a:spLocks/>
          </p:cNvSpPr>
          <p:nvPr/>
        </p:nvSpPr>
        <p:spPr>
          <a:xfrm>
            <a:off x="365051" y="329870"/>
            <a:ext cx="11461898" cy="871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dirty="0">
                <a:solidFill>
                  <a:srgbClr val="0070C0"/>
                </a:solidFill>
              </a:rPr>
              <a:t>Making Effective 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CDB1-FD9B-98E5-B16E-FE1D4384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20355"/>
          </a:xfrm>
        </p:spPr>
        <p:txBody>
          <a:bodyPr>
            <a:normAutofit/>
          </a:bodyPr>
          <a:lstStyle/>
          <a:p>
            <a:pPr marL="63500" marR="243840" indent="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M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Cheat sheet:</a:t>
            </a:r>
          </a:p>
          <a:p>
            <a:r>
              <a:rPr lang="en-GB" sz="4000" dirty="0"/>
              <a:t> Location</a:t>
            </a:r>
          </a:p>
          <a:p>
            <a:r>
              <a:rPr lang="en-GB" sz="4000" dirty="0"/>
              <a:t> Size of audience</a:t>
            </a:r>
          </a:p>
          <a:p>
            <a:r>
              <a:rPr lang="en-GB" sz="4000" dirty="0"/>
              <a:t> Time</a:t>
            </a:r>
          </a:p>
          <a:p>
            <a:r>
              <a:rPr lang="en-GB" sz="4000" dirty="0"/>
              <a:t> Nature of audience</a:t>
            </a:r>
          </a:p>
          <a:p>
            <a:r>
              <a:rPr lang="en-GB" sz="4000" dirty="0"/>
              <a:t> Presentation aids. </a:t>
            </a:r>
          </a:p>
        </p:txBody>
      </p:sp>
    </p:spTree>
    <p:extLst>
      <p:ext uri="{BB962C8B-B14F-4D97-AF65-F5344CB8AC3E}">
        <p14:creationId xmlns:p14="http://schemas.microsoft.com/office/powerpoint/2010/main" val="172916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5EDC2B-0233-480F-E117-23AA10621948}"/>
              </a:ext>
            </a:extLst>
          </p:cNvPr>
          <p:cNvSpPr txBox="1">
            <a:spLocks/>
          </p:cNvSpPr>
          <p:nvPr/>
        </p:nvSpPr>
        <p:spPr>
          <a:xfrm>
            <a:off x="365051" y="329870"/>
            <a:ext cx="11461898" cy="871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dirty="0">
                <a:solidFill>
                  <a:srgbClr val="0070C0"/>
                </a:solidFill>
              </a:rPr>
              <a:t>Delivery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CDB1-FD9B-98E5-B16E-FE1D4384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257800" cy="4820355"/>
          </a:xfrm>
        </p:spPr>
        <p:txBody>
          <a:bodyPr>
            <a:normAutofit/>
          </a:bodyPr>
          <a:lstStyle/>
          <a:p>
            <a:r>
              <a:rPr lang="en-GB" sz="4000" dirty="0"/>
              <a:t> Language</a:t>
            </a:r>
          </a:p>
          <a:p>
            <a:r>
              <a:rPr lang="en-GB" sz="4000" dirty="0"/>
              <a:t> Pace</a:t>
            </a:r>
          </a:p>
          <a:p>
            <a:r>
              <a:rPr lang="en-GB" sz="4000" dirty="0"/>
              <a:t> Visual Aids</a:t>
            </a:r>
          </a:p>
          <a:p>
            <a:r>
              <a:rPr lang="en-GB" sz="4000" dirty="0"/>
              <a:t> Sub-summaries</a:t>
            </a:r>
          </a:p>
          <a:p>
            <a:r>
              <a:rPr lang="en-GB" sz="4000" dirty="0"/>
              <a:t> Signposting &amp; Links</a:t>
            </a:r>
          </a:p>
          <a:p>
            <a:r>
              <a:rPr lang="en-GB" sz="4000" dirty="0"/>
              <a:t> Key Points</a:t>
            </a:r>
          </a:p>
          <a:p>
            <a:r>
              <a:rPr lang="en-GB" sz="4000" dirty="0"/>
              <a:t> Verbal Fluency</a:t>
            </a:r>
          </a:p>
          <a:p>
            <a:endParaRPr lang="en-GB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BF00D-1F12-1187-4CBE-F58468A25CAE}"/>
              </a:ext>
            </a:extLst>
          </p:cNvPr>
          <p:cNvSpPr txBox="1"/>
          <p:nvPr/>
        </p:nvSpPr>
        <p:spPr>
          <a:xfrm>
            <a:off x="6096000" y="1201454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 Dynamism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 Immediacy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 Avoid distractions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 Appearance</a:t>
            </a:r>
          </a:p>
        </p:txBody>
      </p:sp>
    </p:spTree>
    <p:extLst>
      <p:ext uri="{BB962C8B-B14F-4D97-AF65-F5344CB8AC3E}">
        <p14:creationId xmlns:p14="http://schemas.microsoft.com/office/powerpoint/2010/main" val="97541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5EDC2B-0233-480F-E117-23AA10621948}"/>
              </a:ext>
            </a:extLst>
          </p:cNvPr>
          <p:cNvSpPr txBox="1">
            <a:spLocks/>
          </p:cNvSpPr>
          <p:nvPr/>
        </p:nvSpPr>
        <p:spPr>
          <a:xfrm>
            <a:off x="365051" y="329870"/>
            <a:ext cx="11461898" cy="871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dirty="0">
                <a:solidFill>
                  <a:srgbClr val="0070C0"/>
                </a:solidFill>
              </a:rPr>
              <a:t>Activity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AFBC5A-F819-680D-A8C9-6C01FA5D9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75" y="1531324"/>
            <a:ext cx="10799618" cy="4437214"/>
          </a:xfrm>
        </p:spPr>
        <p:txBody>
          <a:bodyPr>
            <a:normAutofit/>
          </a:bodyPr>
          <a:lstStyle/>
          <a:p>
            <a:pPr marL="0" marR="66040" indent="0" algn="just">
              <a:spcAft>
                <a:spcPts val="0"/>
              </a:spcAft>
              <a:buNone/>
            </a:pP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a maximum of items from the above list, make a superficial assessment of your lecturers this semester.</a:t>
            </a:r>
          </a:p>
          <a:p>
            <a:pPr marL="0" marR="66040" indent="0" algn="just">
              <a:spcAft>
                <a:spcPts val="0"/>
              </a:spcAft>
              <a:buNone/>
            </a:pPr>
            <a:endParaRPr lang="en-GB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6040" indent="0" algn="just">
              <a:spcAft>
                <a:spcPts val="0"/>
              </a:spcAft>
              <a:buNone/>
            </a:pP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up a candid but kind list of “areas for improvement” for each, to help them improve (not become perfect!)</a:t>
            </a:r>
            <a:endParaRPr lang="en-M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953D17B-12B4-BAC8-B890-13186904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91A316-FDF0-E520-2E57-AEA6B0040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8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M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M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MU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M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8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5EDC2B-0233-480F-E117-23AA10621948}"/>
              </a:ext>
            </a:extLst>
          </p:cNvPr>
          <p:cNvSpPr txBox="1">
            <a:spLocks/>
          </p:cNvSpPr>
          <p:nvPr/>
        </p:nvSpPr>
        <p:spPr>
          <a:xfrm>
            <a:off x="365051" y="634670"/>
            <a:ext cx="11461898" cy="871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dirty="0">
                <a:solidFill>
                  <a:srgbClr val="0070C0"/>
                </a:solidFill>
              </a:rPr>
              <a:t>Next 2 Sessions: 22 &amp; 29 June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7536-06F1-61D0-878A-6C8E9ECC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3139"/>
            <a:ext cx="10820400" cy="1571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800" dirty="0">
                <a:effectLst/>
                <a:latin typeface="Times New Roman" panose="02020603050405020304" pitchFamily="18" charset="0"/>
              </a:rPr>
              <a:t>Individual Presentations</a:t>
            </a:r>
            <a:br>
              <a:rPr lang="en-GB" sz="3200" dirty="0">
                <a:effectLst/>
                <a:latin typeface="Times New Roman" panose="02020603050405020304" pitchFamily="18" charset="0"/>
              </a:rPr>
            </a:br>
            <a:endParaRPr lang="en-GB" sz="320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MU" sz="3200" dirty="0"/>
          </a:p>
          <a:p>
            <a:pPr algn="ctr"/>
            <a:endParaRPr lang="en-MU" sz="32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53D4216-A0C0-2B2D-6954-878D794BCC67}"/>
              </a:ext>
            </a:extLst>
          </p:cNvPr>
          <p:cNvSpPr txBox="1">
            <a:spLocks/>
          </p:cNvSpPr>
          <p:nvPr/>
        </p:nvSpPr>
        <p:spPr>
          <a:xfrm>
            <a:off x="685800" y="4721836"/>
            <a:ext cx="10820400" cy="85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25% of Overall Module Marks</a:t>
            </a:r>
            <a:endParaRPr lang="en-GB" sz="1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/>
            <a:endParaRPr lang="en-MU" sz="1400" dirty="0">
              <a:solidFill>
                <a:srgbClr val="FF0000"/>
              </a:solidFill>
            </a:endParaRPr>
          </a:p>
          <a:p>
            <a:pPr algn="ctr"/>
            <a:endParaRPr lang="en-M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7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5EDC2B-0233-480F-E117-23AA10621948}"/>
              </a:ext>
            </a:extLst>
          </p:cNvPr>
          <p:cNvSpPr txBox="1">
            <a:spLocks/>
          </p:cNvSpPr>
          <p:nvPr/>
        </p:nvSpPr>
        <p:spPr>
          <a:xfrm>
            <a:off x="2119745" y="2674240"/>
            <a:ext cx="7952510" cy="150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600" b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918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2D92-1E69-240D-CAD2-CB310D54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600" b="1" dirty="0">
                <a:solidFill>
                  <a:srgbClr val="0070C0"/>
                </a:solidFill>
              </a:rPr>
              <a:t>Learning outcomes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9FFDC-C7F0-9094-E1F7-2F1A4302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Define Speech Communication</a:t>
            </a:r>
          </a:p>
          <a:p>
            <a:r>
              <a:rPr lang="en-GB" dirty="0"/>
              <a:t>Identify the specificity and characteristics of an Informative Speech</a:t>
            </a:r>
          </a:p>
          <a:p>
            <a:r>
              <a:rPr lang="en-GB" dirty="0"/>
              <a:t>List a few techniques used in Informative Speech</a:t>
            </a:r>
          </a:p>
          <a:p>
            <a:r>
              <a:rPr lang="en-GB" dirty="0"/>
              <a:t>Describe a few Speech Designs (or Organisational Patterns of Speech)</a:t>
            </a:r>
          </a:p>
          <a:p>
            <a:r>
              <a:rPr lang="en-GB" dirty="0"/>
              <a:t>Deliver an Individual Speech (Assignment 1)</a:t>
            </a:r>
          </a:p>
          <a:p>
            <a:r>
              <a:rPr lang="en-GB" dirty="0"/>
              <a:t>Prepare and present a Group Speech (combining knowledge gained in this unit and in preceding units)</a:t>
            </a:r>
          </a:p>
        </p:txBody>
      </p:sp>
    </p:spTree>
    <p:extLst>
      <p:ext uri="{BB962C8B-B14F-4D97-AF65-F5344CB8AC3E}">
        <p14:creationId xmlns:p14="http://schemas.microsoft.com/office/powerpoint/2010/main" val="36127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2D92-1E69-240D-CAD2-CB310D54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600" b="1" dirty="0">
                <a:solidFill>
                  <a:srgbClr val="0070C0"/>
                </a:solidFill>
              </a:rPr>
              <a:t>Definition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9D381-6B2A-7D90-1EEC-BE2EF6F54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0" marR="241935" indent="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 communication is used in different communication settings. Although it refers more</a:t>
            </a:r>
            <a:r>
              <a:rPr lang="en-GB" sz="32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often to the public speaking setting, speech communication can take place in small-group or interpersonal settings.</a:t>
            </a:r>
            <a:endParaRPr lang="en-M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89568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35DE-0A66-B2CB-3387-BCFA8A840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1" y="162093"/>
            <a:ext cx="11137397" cy="91234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rgbClr val="0070C0"/>
                </a:solidFill>
              </a:rPr>
              <a:t>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7D5B-A0C9-CA56-43C6-F4A65CD904B1}"/>
              </a:ext>
            </a:extLst>
          </p:cNvPr>
          <p:cNvSpPr txBox="1">
            <a:spLocks/>
          </p:cNvSpPr>
          <p:nvPr/>
        </p:nvSpPr>
        <p:spPr>
          <a:xfrm>
            <a:off x="838200" y="1264356"/>
            <a:ext cx="10515600" cy="4912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/>
            <a:r>
              <a:rPr lang="en-GB" sz="2000" b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Intentional</a:t>
            </a:r>
            <a:endParaRPr lang="en-M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21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GB" sz="20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</a:t>
            </a:r>
            <a:r>
              <a:rPr lang="en-GB" sz="20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“intentional”</a:t>
            </a:r>
            <a:r>
              <a:rPr lang="en-GB" sz="20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implies</a:t>
            </a:r>
            <a:r>
              <a:rPr lang="en-GB" sz="20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GB" sz="20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GB" sz="20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speaker</a:t>
            </a:r>
            <a:r>
              <a:rPr lang="en-GB" sz="20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GB" sz="20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GB" sz="20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intent;</a:t>
            </a:r>
            <a:r>
              <a:rPr lang="en-GB" sz="20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GB" sz="20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speaker</a:t>
            </a:r>
            <a:r>
              <a:rPr lang="en-GB" sz="20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GB" sz="20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0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  <a:r>
              <a:rPr lang="en-GB" sz="20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GB" sz="20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talk about, intends to convey specific information, ideas, opinions and meaning.</a:t>
            </a:r>
          </a:p>
          <a:p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M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2100">
              <a:spcBef>
                <a:spcPts val="5"/>
              </a:spcBef>
              <a:spcAft>
                <a:spcPts val="0"/>
              </a:spcAft>
            </a:pPr>
            <a:r>
              <a:rPr lang="en-GB" sz="2000" b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Purposeful</a:t>
            </a:r>
            <a:endParaRPr lang="en-M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2100" algn="l">
              <a:spcBef>
                <a:spcPts val="660"/>
              </a:spcBef>
              <a:spcAft>
                <a:spcPts val="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Generally,</a:t>
            </a:r>
            <a:r>
              <a:rPr lang="en-GB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GB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speaker’s</a:t>
            </a:r>
            <a:r>
              <a:rPr lang="en-GB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</a:t>
            </a:r>
            <a:r>
              <a:rPr lang="en-GB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GB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GB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</a:t>
            </a:r>
            <a:r>
              <a:rPr lang="en-GB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and/or</a:t>
            </a:r>
            <a:r>
              <a:rPr lang="en-GB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persuade</a:t>
            </a:r>
            <a:r>
              <a:rPr lang="en-GB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and/or</a:t>
            </a:r>
            <a:r>
              <a:rPr lang="en-GB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entertain</a:t>
            </a:r>
            <a:r>
              <a:rPr lang="en-GB" sz="2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GB" sz="2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audience.</a:t>
            </a:r>
          </a:p>
          <a:p>
            <a:pPr marL="292100">
              <a:spcBef>
                <a:spcPts val="660"/>
              </a:spcBef>
              <a:spcAft>
                <a:spcPts val="0"/>
              </a:spcAft>
            </a:pPr>
            <a:endParaRPr lang="en-M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2100"/>
            <a:r>
              <a:rPr lang="en-GB" sz="2000" b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Planned</a:t>
            </a:r>
            <a:endParaRPr lang="en-M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2100" marR="24130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speaker researches and/or organises the content of his/her speech, plans the use of presentation aids, decides on the verbal, and sometimes nonverbal forms and messages to be used, in order to achieve his/her purpose.</a:t>
            </a:r>
            <a:endParaRPr lang="en-M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2100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</a:pPr>
            <a:endParaRPr lang="en-M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5427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5EDC2B-0233-480F-E117-23AA10621948}"/>
              </a:ext>
            </a:extLst>
          </p:cNvPr>
          <p:cNvSpPr txBox="1">
            <a:spLocks/>
          </p:cNvSpPr>
          <p:nvPr/>
        </p:nvSpPr>
        <p:spPr>
          <a:xfrm>
            <a:off x="365051" y="329870"/>
            <a:ext cx="11461898" cy="871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dirty="0">
                <a:solidFill>
                  <a:srgbClr val="0070C0"/>
                </a:solidFill>
              </a:rPr>
              <a:t>The Informative Speech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CDB1-FD9B-98E5-B16E-FE1D4384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203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Informative Speaking or the Informative Speech aims at sharing knowledge and creating understanding with others.</a:t>
            </a:r>
          </a:p>
          <a:p>
            <a:pPr marL="0" indent="0" algn="ctr">
              <a:buNone/>
            </a:pPr>
            <a:endParaRPr lang="en-M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4000" dirty="0"/>
              <a:t>Audience</a:t>
            </a:r>
          </a:p>
          <a:p>
            <a:r>
              <a:rPr lang="en-GB" sz="4000" dirty="0"/>
              <a:t>Topic</a:t>
            </a:r>
          </a:p>
          <a:p>
            <a:r>
              <a:rPr lang="en-GB" sz="40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5700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5EDC2B-0233-480F-E117-23AA10621948}"/>
              </a:ext>
            </a:extLst>
          </p:cNvPr>
          <p:cNvSpPr txBox="1">
            <a:spLocks/>
          </p:cNvSpPr>
          <p:nvPr/>
        </p:nvSpPr>
        <p:spPr>
          <a:xfrm>
            <a:off x="365051" y="329870"/>
            <a:ext cx="11461898" cy="871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dirty="0">
                <a:solidFill>
                  <a:srgbClr val="0070C0"/>
                </a:solidFill>
              </a:rPr>
              <a:t>Techniques of Informative Speech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CDB1-FD9B-98E5-B16E-FE1D4384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20355"/>
          </a:xfrm>
        </p:spPr>
        <p:txBody>
          <a:bodyPr>
            <a:normAutofit fontScale="92500" lnSpcReduction="10000"/>
          </a:bodyPr>
          <a:lstStyle/>
          <a:p>
            <a:pPr marL="63500" marR="243840" indent="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GB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Informative Speech can use different forms, ways or techniques to convey information. The choice of</a:t>
            </a:r>
            <a:r>
              <a:rPr lang="en-GB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techniques is usually</a:t>
            </a:r>
            <a:r>
              <a:rPr lang="en-GB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determined by</a:t>
            </a:r>
            <a:r>
              <a:rPr lang="en-GB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audience, its level</a:t>
            </a:r>
            <a:r>
              <a:rPr lang="en-GB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GB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knowledge, and the topic itself. </a:t>
            </a:r>
          </a:p>
          <a:p>
            <a:pPr marL="63500" marR="243840" indent="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None/>
            </a:pPr>
            <a:endParaRPr lang="en-M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4000" dirty="0"/>
              <a:t>Definition</a:t>
            </a:r>
          </a:p>
          <a:p>
            <a:r>
              <a:rPr lang="en-GB" sz="4000" dirty="0"/>
              <a:t>Description</a:t>
            </a:r>
          </a:p>
          <a:p>
            <a:r>
              <a:rPr lang="en-GB" sz="4000" dirty="0"/>
              <a:t>Explanation</a:t>
            </a:r>
          </a:p>
          <a:p>
            <a:r>
              <a:rPr lang="en-GB" sz="40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9215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2D92-1E69-240D-CAD2-CB310D54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600" b="1" dirty="0">
                <a:solidFill>
                  <a:srgbClr val="0070C0"/>
                </a:solidFill>
              </a:rPr>
              <a:t>Speech designs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9FFDC-C7F0-9094-E1F7-2F1A4302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Chronological</a:t>
            </a:r>
          </a:p>
          <a:p>
            <a:r>
              <a:rPr lang="en-GB" sz="3600" dirty="0"/>
              <a:t>Topical</a:t>
            </a:r>
          </a:p>
          <a:p>
            <a:r>
              <a:rPr lang="en-GB" sz="3600" dirty="0"/>
              <a:t>Spatial</a:t>
            </a:r>
          </a:p>
          <a:p>
            <a:r>
              <a:rPr lang="en-GB" sz="3600" dirty="0"/>
              <a:t>Sequential</a:t>
            </a:r>
          </a:p>
          <a:p>
            <a:r>
              <a:rPr lang="en-GB" sz="3600" dirty="0"/>
              <a:t>Problem-and-Solution</a:t>
            </a:r>
          </a:p>
          <a:p>
            <a:r>
              <a:rPr lang="en-GB" sz="3600" dirty="0"/>
              <a:t>Causal, or cause and effect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1242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2D92-1E69-240D-CAD2-CB310D54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600" b="1" dirty="0">
                <a:solidFill>
                  <a:srgbClr val="0070C0"/>
                </a:solidFill>
              </a:rPr>
              <a:t>Speech on/for Special Occasion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9FFDC-C7F0-9094-E1F7-2F1A4302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3600" dirty="0"/>
              <a:t>Speech of introduction</a:t>
            </a:r>
          </a:p>
          <a:p>
            <a:endParaRPr lang="en-GB" sz="3600" dirty="0"/>
          </a:p>
          <a:p>
            <a:r>
              <a:rPr lang="en-GB" sz="3600" dirty="0"/>
              <a:t>Speech of welcome</a:t>
            </a:r>
          </a:p>
          <a:p>
            <a:endParaRPr lang="en-GB" sz="3600" dirty="0"/>
          </a:p>
          <a:p>
            <a:r>
              <a:rPr lang="en-GB" sz="3600" dirty="0"/>
              <a:t>Speech to present an award</a:t>
            </a:r>
          </a:p>
          <a:p>
            <a:endParaRPr lang="en-GB" sz="3600" dirty="0"/>
          </a:p>
          <a:p>
            <a:r>
              <a:rPr lang="en-GB" sz="3600" dirty="0"/>
              <a:t>Speech of response or acceptance</a:t>
            </a:r>
          </a:p>
          <a:p>
            <a:endParaRPr lang="en-GB" sz="3600" dirty="0"/>
          </a:p>
          <a:p>
            <a:r>
              <a:rPr lang="en-GB" sz="3600" dirty="0"/>
              <a:t>Speech of tribute</a:t>
            </a:r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487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5EDC2B-0233-480F-E117-23AA10621948}"/>
              </a:ext>
            </a:extLst>
          </p:cNvPr>
          <p:cNvSpPr txBox="1">
            <a:spLocks/>
          </p:cNvSpPr>
          <p:nvPr/>
        </p:nvSpPr>
        <p:spPr>
          <a:xfrm>
            <a:off x="365051" y="329870"/>
            <a:ext cx="11461898" cy="871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dirty="0">
                <a:solidFill>
                  <a:srgbClr val="0070C0"/>
                </a:solidFill>
              </a:rPr>
              <a:t>Activity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AFBC5A-F819-680D-A8C9-6C01FA5D9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9"/>
            <a:ext cx="10799618" cy="4449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 to abridged</a:t>
            </a:r>
            <a:r>
              <a:rPr lang="en-GB" sz="3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</a:t>
            </a:r>
            <a:r>
              <a:rPr lang="en-GB" sz="3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GB" sz="3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</a:t>
            </a:r>
            <a:r>
              <a:rPr lang="en-GB" sz="3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 Wong on pages 18 and 19.</a:t>
            </a:r>
          </a:p>
          <a:p>
            <a:pPr marL="0" indent="0" algn="ctr">
              <a:buNone/>
            </a:pPr>
            <a:endParaRPr lang="en-GB" sz="4400" spc="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Prepare</a:t>
            </a:r>
            <a:r>
              <a:rPr lang="en-GB" sz="4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brief and interesting Speech to </a:t>
            </a:r>
            <a:r>
              <a:rPr lang="en-GB" sz="440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introduce</a:t>
            </a:r>
            <a:r>
              <a:rPr lang="en-GB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her as an expert before her </a:t>
            </a:r>
            <a:r>
              <a:rPr lang="en-GB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speech on</a:t>
            </a:r>
            <a:r>
              <a:rPr lang="en-GB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“Media coverage of child Abuse cases”  to your classmates.</a:t>
            </a:r>
            <a:r>
              <a:rPr lang="en-MU" sz="4400" dirty="0">
                <a:effectLst/>
              </a:rPr>
              <a:t> </a:t>
            </a:r>
            <a:endParaRPr lang="en-MU" sz="4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7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722</Words>
  <Application>Microsoft Macintosh PowerPoint</Application>
  <PresentationFormat>Widescreen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Practical Guide to Public Speaking</vt:lpstr>
      <vt:lpstr>Learning outcomes</vt:lpstr>
      <vt:lpstr>Definition</vt:lpstr>
      <vt:lpstr>Speech</vt:lpstr>
      <vt:lpstr>PowerPoint Presentation</vt:lpstr>
      <vt:lpstr>PowerPoint Presentation</vt:lpstr>
      <vt:lpstr>Speech designs</vt:lpstr>
      <vt:lpstr>Speech on/for Special Occasion</vt:lpstr>
      <vt:lpstr>PowerPoint Presentation</vt:lpstr>
      <vt:lpstr>Modes of Speech Delivery</vt:lpstr>
      <vt:lpstr>Presentation Aids</vt:lpstr>
      <vt:lpstr>Design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Foreign Affairs and Trade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&amp; Leadership</dc:title>
  <dc:creator>Neermaull, Abhai</dc:creator>
  <cp:keywords>[SEC=UNOFFICIAL]</cp:keywords>
  <cp:lastModifiedBy>Abhai Neermaull</cp:lastModifiedBy>
  <cp:revision>16</cp:revision>
  <dcterms:created xsi:type="dcterms:W3CDTF">2024-02-20T11:17:38Z</dcterms:created>
  <dcterms:modified xsi:type="dcterms:W3CDTF">2024-06-15T12:43:08Z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M_ProtectiveMarkingValue_Header">
    <vt:lpwstr>UNOFFICIAL</vt:lpwstr>
  </property>
  <property fmtid="{D5CDD505-2E9C-101B-9397-08002B2CF9AE}" pid="3" name="PM_OriginationTimeStamp">
    <vt:lpwstr>2024-02-20T11:45:34Z</vt:lpwstr>
  </property>
  <property fmtid="{D5CDD505-2E9C-101B-9397-08002B2CF9AE}" pid="4" name="PM_Originating_FileId">
    <vt:lpwstr>E8CD1F2E3FC449E4ACDA8C7CA8CCE020</vt:lpwstr>
  </property>
  <property fmtid="{D5CDD505-2E9C-101B-9397-08002B2CF9AE}" pid="5" name="PM_ProtectiveMarkingValue_Footer">
    <vt:lpwstr>UNOFFICIAL</vt:lpwstr>
  </property>
  <property fmtid="{D5CDD505-2E9C-101B-9397-08002B2CF9AE}" pid="6" name="PM_Namespace">
    <vt:lpwstr>gov.au</vt:lpwstr>
  </property>
  <property fmtid="{D5CDD505-2E9C-101B-9397-08002B2CF9AE}" pid="7" name="PM_Caveats_Count">
    <vt:lpwstr>0</vt:lpwstr>
  </property>
  <property fmtid="{D5CDD505-2E9C-101B-9397-08002B2CF9AE}" pid="8" name="PM_Version">
    <vt:lpwstr>2018.4</vt:lpwstr>
  </property>
  <property fmtid="{D5CDD505-2E9C-101B-9397-08002B2CF9AE}" pid="9" name="PM_Note">
    <vt:lpwstr/>
  </property>
  <property fmtid="{D5CDD505-2E9C-101B-9397-08002B2CF9AE}" pid="10" name="PMHMAC">
    <vt:lpwstr>v=2022.1;a=SHA256;h=26AA880FA36E5F308570D976C0359B9259779BE9E356FCD6ECE969AC4F8F348D</vt:lpwstr>
  </property>
  <property fmtid="{D5CDD505-2E9C-101B-9397-08002B2CF9AE}" pid="11" name="PM_Qualifier">
    <vt:lpwstr/>
  </property>
  <property fmtid="{D5CDD505-2E9C-101B-9397-08002B2CF9AE}" pid="12" name="PM_SecurityClassification">
    <vt:lpwstr>UNOFFICIAL</vt:lpwstr>
  </property>
  <property fmtid="{D5CDD505-2E9C-101B-9397-08002B2CF9AE}" pid="13" name="PM_Markers">
    <vt:lpwstr/>
  </property>
  <property fmtid="{D5CDD505-2E9C-101B-9397-08002B2CF9AE}" pid="14" name="PM_InsertionValue">
    <vt:lpwstr>UNOFFICIAL</vt:lpwstr>
  </property>
  <property fmtid="{D5CDD505-2E9C-101B-9397-08002B2CF9AE}" pid="15" name="PM_Originator_Hash_SHA1">
    <vt:lpwstr>18761C87329FC043E98C594DEB1C1DCCB242C7B7</vt:lpwstr>
  </property>
  <property fmtid="{D5CDD505-2E9C-101B-9397-08002B2CF9AE}" pid="16" name="PM_DisplayValueSecClassificationWithQualifier">
    <vt:lpwstr>UNOFFICIAL</vt:lpwstr>
  </property>
  <property fmtid="{D5CDD505-2E9C-101B-9397-08002B2CF9AE}" pid="17" name="PM_ProtectiveMarkingImage_Header">
    <vt:lpwstr>C:\Program Files (x86)\Common Files\janusNET Shared\janusSEAL\Images\DocumentSlashBlue.png</vt:lpwstr>
  </property>
  <property fmtid="{D5CDD505-2E9C-101B-9397-08002B2CF9AE}" pid="18" name="PM_ProtectiveMarkingImage_Footer">
    <vt:lpwstr>C:\Program Files (x86)\Common Files\janusNET Shared\janusSEAL\Images\DocumentSlashBlue.png</vt:lpwstr>
  </property>
  <property fmtid="{D5CDD505-2E9C-101B-9397-08002B2CF9AE}" pid="19" name="PM_Display">
    <vt:lpwstr>UNOFFICIAL</vt:lpwstr>
  </property>
  <property fmtid="{D5CDD505-2E9C-101B-9397-08002B2CF9AE}" pid="20" name="PM_OriginatorUserAccountName_SHA256">
    <vt:lpwstr>CFAC33F43E13D23598C2B2A54715EF3D66D64F679325FDA9769D24E31B7A71AF</vt:lpwstr>
  </property>
  <property fmtid="{D5CDD505-2E9C-101B-9397-08002B2CF9AE}" pid="21" name="PM_OriginatorDomainName_SHA256">
    <vt:lpwstr>6F3591835F3B2A8A025B00B5BA6418010DA3A17C9C26EA9C049FFD28039489A2</vt:lpwstr>
  </property>
  <property fmtid="{D5CDD505-2E9C-101B-9397-08002B2CF9AE}" pid="22" name="PMUuid">
    <vt:lpwstr>v=2022.2;d=gov.au;g=65417EFE-F3B9-5E66-BD91-1E689FEC2EA6</vt:lpwstr>
  </property>
  <property fmtid="{D5CDD505-2E9C-101B-9397-08002B2CF9AE}" pid="23" name="PM_Hash_Version">
    <vt:lpwstr>2022.1</vt:lpwstr>
  </property>
  <property fmtid="{D5CDD505-2E9C-101B-9397-08002B2CF9AE}" pid="24" name="PM_Hash_Salt_Prev">
    <vt:lpwstr>DFE00C8D9A560110DD80B3986EF8436F</vt:lpwstr>
  </property>
  <property fmtid="{D5CDD505-2E9C-101B-9397-08002B2CF9AE}" pid="25" name="PM_Hash_Salt">
    <vt:lpwstr>71F81739CA19BDC6E8D02CE8BA696523</vt:lpwstr>
  </property>
  <property fmtid="{D5CDD505-2E9C-101B-9397-08002B2CF9AE}" pid="26" name="PM_Hash_SHA1">
    <vt:lpwstr>A407C6084659A4A4DB404288AA234F65217BEA1F</vt:lpwstr>
  </property>
  <property fmtid="{D5CDD505-2E9C-101B-9397-08002B2CF9AE}" pid="27" name="PM_PrintOutPlacement_PPT">
    <vt:lpwstr/>
  </property>
  <property fmtid="{D5CDD505-2E9C-101B-9397-08002B2CF9AE}" pid="28" name="PM_SecurityClassification_Prev">
    <vt:lpwstr>UNOFFICIAL</vt:lpwstr>
  </property>
  <property fmtid="{D5CDD505-2E9C-101B-9397-08002B2CF9AE}" pid="29" name="PM_Qualifier_Prev">
    <vt:lpwstr/>
  </property>
</Properties>
</file>