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E38D-0470-45B5-A609-5DA6E96C25B1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1843-ADEB-4E5E-8C39-4743334BA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4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1843-ADEB-4E5E-8C39-4743334BA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1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1ACC-A96F-4895-80C7-26E4FCFAF8C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AE22-A326-4B51-8CB7-4BB4AEEC9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13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1ACC-A96F-4895-80C7-26E4FCFAF8C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AE22-A326-4B51-8CB7-4BB4AEEC9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2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1ACC-A96F-4895-80C7-26E4FCFAF8C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AE22-A326-4B51-8CB7-4BB4AEEC9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1ACC-A96F-4895-80C7-26E4FCFAF8C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AE22-A326-4B51-8CB7-4BB4AEEC9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5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1ACC-A96F-4895-80C7-26E4FCFAF8C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AE22-A326-4B51-8CB7-4BB4AEEC9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9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1ACC-A96F-4895-80C7-26E4FCFAF8C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AE22-A326-4B51-8CB7-4BB4AEEC9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1ACC-A96F-4895-80C7-26E4FCFAF8C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AE22-A326-4B51-8CB7-4BB4AEEC9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3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1ACC-A96F-4895-80C7-26E4FCFAF8C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AE22-A326-4B51-8CB7-4BB4AEEC9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1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1ACC-A96F-4895-80C7-26E4FCFAF8C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AE22-A326-4B51-8CB7-4BB4AEEC9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51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1ACC-A96F-4895-80C7-26E4FCFAF8C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AE22-A326-4B51-8CB7-4BB4AEEC9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3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1ACC-A96F-4895-80C7-26E4FCFAF8C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AE22-A326-4B51-8CB7-4BB4AEEC9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2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1ACC-A96F-4895-80C7-26E4FCFAF8C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8AE22-A326-4B51-8CB7-4BB4AEEC9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6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30244" r="62476" b="30244"/>
          <a:stretch/>
        </p:blipFill>
        <p:spPr>
          <a:xfrm>
            <a:off x="646770" y="1193180"/>
            <a:ext cx="1817649" cy="18064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5" t="30122" r="3659" b="30366"/>
          <a:stretch/>
        </p:blipFill>
        <p:spPr>
          <a:xfrm>
            <a:off x="2564783" y="1193180"/>
            <a:ext cx="1851104" cy="18064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2638" y="3100039"/>
            <a:ext cx="10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去噪前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64419" y="3100038"/>
            <a:ext cx="186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去噪后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noise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=0.002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2" t="30122" r="3842" b="30122"/>
          <a:stretch/>
        </p:blipFill>
        <p:spPr>
          <a:xfrm>
            <a:off x="4546918" y="1193180"/>
            <a:ext cx="1817648" cy="18176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68136" y="3111189"/>
            <a:ext cx="2096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去噪后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noise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=0.02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9" t="30610" r="3841" b="30366"/>
          <a:stretch/>
        </p:blipFill>
        <p:spPr>
          <a:xfrm>
            <a:off x="6495597" y="1193180"/>
            <a:ext cx="1828800" cy="17841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66996" y="3111189"/>
            <a:ext cx="205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去噪后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noise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=0.2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22" t="29878" r="3658" b="30366"/>
          <a:stretch/>
        </p:blipFill>
        <p:spPr>
          <a:xfrm>
            <a:off x="8447065" y="1159726"/>
            <a:ext cx="1750742" cy="181764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263072" y="3111189"/>
            <a:ext cx="205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去噪后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noise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4805" y="421963"/>
            <a:ext cx="4847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变化</a:t>
            </a:r>
            <a:r>
              <a:rPr lang="en-US" altLang="zh-CN" dirty="0" smtClean="0"/>
              <a:t>noise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（固定</a:t>
            </a:r>
            <a:r>
              <a:rPr lang="en-US" altLang="zh-CN" dirty="0" smtClean="0"/>
              <a:t>type=</a:t>
            </a:r>
            <a:r>
              <a:rPr lang="en-US" altLang="zh-CN" dirty="0" err="1" smtClean="0"/>
              <a:t>gw</a:t>
            </a:r>
            <a:r>
              <a:rPr lang="en-US" altLang="zh-CN" dirty="0" smtClean="0"/>
              <a:t>, strength=1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564782" y="4334107"/>
            <a:ext cx="170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去噪力度不够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86969" y="4330390"/>
            <a:ext cx="252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过度去噪，图像模糊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9" name="直接箭头连接符 28"/>
          <p:cNvCxnSpPr>
            <a:stCxn id="7" idx="2"/>
          </p:cNvCxnSpPr>
          <p:nvPr/>
        </p:nvCxnSpPr>
        <p:spPr>
          <a:xfrm flipH="1">
            <a:off x="3398333" y="3746369"/>
            <a:ext cx="1" cy="4687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87477" y="3798187"/>
            <a:ext cx="675595" cy="4169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8457278" y="3798187"/>
            <a:ext cx="508302" cy="4169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8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1714" y="150616"/>
            <a:ext cx="490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变化</a:t>
            </a:r>
            <a:r>
              <a:rPr lang="en-US" altLang="zh-CN" dirty="0" smtClean="0"/>
              <a:t>noise type</a:t>
            </a:r>
            <a:r>
              <a:rPr lang="zh-CN" altLang="en-US" dirty="0" smtClean="0"/>
              <a:t>（固定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=0.02, strength=1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30244" r="62476" b="30244"/>
          <a:stretch/>
        </p:blipFill>
        <p:spPr>
          <a:xfrm>
            <a:off x="527333" y="620309"/>
            <a:ext cx="1817649" cy="18064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3201" y="2527168"/>
            <a:ext cx="10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去噪前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5" t="29634" r="4207" b="30122"/>
          <a:stretch/>
        </p:blipFill>
        <p:spPr>
          <a:xfrm>
            <a:off x="2472790" y="566639"/>
            <a:ext cx="1784196" cy="18399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32010" y="2525790"/>
            <a:ext cx="186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去噪后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noise type=g1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7" t="30122" r="3659" b="30122"/>
          <a:stretch/>
        </p:blipFill>
        <p:spPr>
          <a:xfrm>
            <a:off x="4449332" y="588943"/>
            <a:ext cx="1806514" cy="18176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21098" y="2573334"/>
            <a:ext cx="186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去噪后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noise type=g2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5" t="30120" r="3658" b="30368"/>
          <a:stretch/>
        </p:blipFill>
        <p:spPr>
          <a:xfrm>
            <a:off x="6375721" y="583366"/>
            <a:ext cx="1817650" cy="180649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25542" y="2516910"/>
            <a:ext cx="186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去噪后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noise type=g3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22" t="30366" r="3658" b="30366"/>
          <a:stretch/>
        </p:blipFill>
        <p:spPr>
          <a:xfrm>
            <a:off x="8374581" y="583366"/>
            <a:ext cx="1750742" cy="179534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229643" y="2513205"/>
            <a:ext cx="186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去噪后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noise type=g4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6" t="30122" r="3842" b="30122"/>
          <a:stretch/>
        </p:blipFill>
        <p:spPr>
          <a:xfrm>
            <a:off x="2472790" y="3551153"/>
            <a:ext cx="1795346" cy="181764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400307" y="5524613"/>
            <a:ext cx="186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去噪后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noise type=g1w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2" t="30609" r="3842" b="31342"/>
          <a:stretch/>
        </p:blipFill>
        <p:spPr>
          <a:xfrm>
            <a:off x="4549697" y="3629211"/>
            <a:ext cx="1817648" cy="17395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2" t="30122" r="3841" b="31585"/>
          <a:stretch/>
        </p:blipFill>
        <p:spPr>
          <a:xfrm>
            <a:off x="6545766" y="3629211"/>
            <a:ext cx="1817649" cy="175074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2" t="30122" r="3842" b="30121"/>
          <a:stretch/>
        </p:blipFill>
        <p:spPr>
          <a:xfrm>
            <a:off x="8541836" y="3615022"/>
            <a:ext cx="1817648" cy="181764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499516" y="5509984"/>
            <a:ext cx="186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去噪后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noise type=g2w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545766" y="5542693"/>
            <a:ext cx="186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去噪后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noise type=g3w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469368" y="5524612"/>
            <a:ext cx="186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去噪后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noise type=g4w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2" t="30122" r="3842" b="30122"/>
          <a:stretch/>
        </p:blipFill>
        <p:spPr>
          <a:xfrm>
            <a:off x="514362" y="3562306"/>
            <a:ext cx="1817648" cy="1817648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02242" y="5529313"/>
            <a:ext cx="186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去噪后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noise type=</a:t>
            </a:r>
            <a:r>
              <a:rPr lang="en-US" altLang="zh-CN" dirty="0" err="1" smtClean="0"/>
              <a:t>gw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925270" y="6470625"/>
            <a:ext cx="584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9</a:t>
            </a:r>
            <a:r>
              <a:rPr lang="zh-CN" altLang="en-US" dirty="0" smtClean="0">
                <a:solidFill>
                  <a:srgbClr val="C00000"/>
                </a:solidFill>
              </a:rPr>
              <a:t>种</a:t>
            </a:r>
            <a:r>
              <a:rPr lang="en-US" altLang="zh-CN" dirty="0" smtClean="0">
                <a:solidFill>
                  <a:srgbClr val="C00000"/>
                </a:solidFill>
              </a:rPr>
              <a:t>noise type</a:t>
            </a:r>
            <a:r>
              <a:rPr lang="zh-CN" altLang="en-US" dirty="0" smtClean="0">
                <a:solidFill>
                  <a:srgbClr val="C00000"/>
                </a:solidFill>
              </a:rPr>
              <a:t>中，当设为</a:t>
            </a:r>
            <a:r>
              <a:rPr lang="en-US" altLang="zh-CN" dirty="0" err="1" smtClean="0">
                <a:solidFill>
                  <a:srgbClr val="C00000"/>
                </a:solidFill>
              </a:rPr>
              <a:t>gw</a:t>
            </a:r>
            <a:r>
              <a:rPr lang="zh-CN" altLang="en-US" dirty="0" smtClean="0">
                <a:solidFill>
                  <a:srgbClr val="C00000"/>
                </a:solidFill>
              </a:rPr>
              <a:t>，去噪效果相对最好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0563" y="451699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变化</a:t>
            </a:r>
            <a:r>
              <a:rPr lang="en-US" altLang="zh-CN" dirty="0" smtClean="0"/>
              <a:t>filter strength</a:t>
            </a:r>
            <a:r>
              <a:rPr lang="zh-CN" altLang="en-US" dirty="0" smtClean="0"/>
              <a:t>（固定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=0.02, type=</a:t>
            </a:r>
            <a:r>
              <a:rPr lang="en-US" altLang="zh-CN" dirty="0" err="1" smtClean="0"/>
              <a:t>gw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3" t="33868" r="9731" b="32088"/>
          <a:stretch/>
        </p:blipFill>
        <p:spPr>
          <a:xfrm>
            <a:off x="6134029" y="1626294"/>
            <a:ext cx="1561169" cy="15159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3" t="33104" r="9870" b="32597"/>
          <a:stretch/>
        </p:blipFill>
        <p:spPr>
          <a:xfrm>
            <a:off x="8585891" y="1636798"/>
            <a:ext cx="1538868" cy="15054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2" t="30450" r="4019" b="30572"/>
          <a:stretch/>
        </p:blipFill>
        <p:spPr>
          <a:xfrm>
            <a:off x="3517422" y="1626294"/>
            <a:ext cx="1527716" cy="150885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17422" y="3361564"/>
            <a:ext cx="1789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去噪后</a:t>
            </a:r>
            <a:endParaRPr lang="en-US" altLang="zh-CN" dirty="0" smtClean="0"/>
          </a:p>
          <a:p>
            <a:r>
              <a:rPr lang="en-US" altLang="zh-CN" dirty="0" smtClean="0"/>
              <a:t>filter strength=1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48959" y="3361564"/>
            <a:ext cx="1789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去噪后</a:t>
            </a:r>
            <a:endParaRPr lang="en-US" altLang="zh-CN" dirty="0" smtClean="0"/>
          </a:p>
          <a:p>
            <a:r>
              <a:rPr lang="en-US" altLang="zh-CN" dirty="0" smtClean="0"/>
              <a:t>filter strength=2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80496" y="3361564"/>
            <a:ext cx="1789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去噪后</a:t>
            </a:r>
            <a:endParaRPr lang="en-US" altLang="zh-CN" dirty="0" smtClean="0"/>
          </a:p>
          <a:p>
            <a:r>
              <a:rPr lang="en-US" altLang="zh-CN" dirty="0" smtClean="0"/>
              <a:t>filter strength=3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30244" r="62476" b="30244"/>
          <a:stretch/>
        </p:blipFill>
        <p:spPr>
          <a:xfrm>
            <a:off x="1338544" y="1636798"/>
            <a:ext cx="1507603" cy="149835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62028" y="3346883"/>
            <a:ext cx="10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去噪前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959003" y="4998664"/>
            <a:ext cx="584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随着</a:t>
            </a:r>
            <a:r>
              <a:rPr lang="en-US" altLang="zh-CN" dirty="0" smtClean="0">
                <a:solidFill>
                  <a:srgbClr val="C00000"/>
                </a:solidFill>
              </a:rPr>
              <a:t>strength</a:t>
            </a:r>
            <a:r>
              <a:rPr lang="zh-CN" altLang="en-US" dirty="0" smtClean="0">
                <a:solidFill>
                  <a:srgbClr val="C00000"/>
                </a:solidFill>
              </a:rPr>
              <a:t>增大，图像愈加模糊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7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153</Words>
  <Application>Microsoft Office PowerPoint</Application>
  <PresentationFormat>宽屏</PresentationFormat>
  <Paragraphs>43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Juan</dc:creator>
  <cp:lastModifiedBy>Wang Juan</cp:lastModifiedBy>
  <cp:revision>5</cp:revision>
  <dcterms:created xsi:type="dcterms:W3CDTF">2021-06-13T02:10:49Z</dcterms:created>
  <dcterms:modified xsi:type="dcterms:W3CDTF">2021-06-13T03:09:56Z</dcterms:modified>
</cp:coreProperties>
</file>