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50" r:id="rId3"/>
    <p:sldId id="1253" r:id="rId4"/>
    <p:sldId id="1254" r:id="rId5"/>
    <p:sldId id="1255" r:id="rId7"/>
    <p:sldId id="1257" r:id="rId8"/>
    <p:sldId id="1259" r:id="rId9"/>
    <p:sldId id="1256" r:id="rId10"/>
    <p:sldId id="1262" r:id="rId11"/>
    <p:sldId id="1263" r:id="rId12"/>
    <p:sldId id="1261" r:id="rId13"/>
    <p:sldId id="1258" r:id="rId14"/>
    <p:sldId id="1268" r:id="rId15"/>
    <p:sldId id="1269" r:id="rId16"/>
    <p:sldId id="1104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实现继承的语法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 smtClean="0">
                <a:sym typeface="+mn-ea"/>
              </a:rPr>
              <a:t>通过</a:t>
            </a:r>
            <a:r>
              <a:rPr sz="2200" dirty="0" smtClean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 smtClean="0">
                <a:sym typeface="+mn-ea"/>
              </a:rPr>
              <a:t>关键字实现继承</a:t>
            </a:r>
            <a:r>
              <a:rPr lang="zh-CN" sz="2200" dirty="0" smtClean="0">
                <a:sym typeface="+mn-ea"/>
              </a:rPr>
              <a:t>，比 ES5 的通过修改原型链实现继承，要清晰和方便</a:t>
            </a:r>
            <a:endParaRPr lang="zh-CN" sz="2200" dirty="0" smtClean="0"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super( )，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当做对象时，在普通方法中，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指向父类的原型对象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</a:t>
            </a:r>
            <a:endParaRPr kumimoji="0" lang="zh-CN" altLang="en-US" sz="2000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-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的立即执行表达式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提升（养成良好代码习惯，使用前定义）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在“类”的内部可以使用get和set关键字作为过滤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 为new命令引入了一个new.target属性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6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静态方法与实例方法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指向类本身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 规定Class 内部只有静态方法，没有静态属性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116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3019</cp:revision>
  <cp:lastPrinted>2411-12-30T00:00:00Z</cp:lastPrinted>
  <dcterms:created xsi:type="dcterms:W3CDTF">2003-05-12T10:17:00Z</dcterms:created>
  <dcterms:modified xsi:type="dcterms:W3CDTF">2017-11-13T14:41:23Z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