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1250" r:id="rId3"/>
    <p:sldId id="1104" r:id="rId4"/>
    <p:sldId id="1252" r:id="rId5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8545" autoAdjust="0"/>
  </p:normalViewPr>
  <p:slideViewPr>
    <p:cSldViewPr snapToObjects="1">
      <p:cViewPr varScale="1">
        <p:scale>
          <a:sx n="65" d="100"/>
          <a:sy n="65" d="100"/>
        </p:scale>
        <p:origin x="852" y="66"/>
      </p:cViewPr>
      <p:guideLst>
        <p:guide orient="horz" pos="1543"/>
        <p:guide pos="1857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89"/>
        <p:guide pos="2141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14185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进阶（</a:t>
            </a:r>
            <a:r>
              <a:rPr lang="en-US" altLang="zh-CN" sz="4800" b="1" dirty="0">
                <a:sym typeface="+mn-ea"/>
              </a:rPr>
              <a:t>ES6</a:t>
            </a:r>
            <a:r>
              <a:rPr lang="zh-CN" altLang="en-US" sz="4800" b="1" dirty="0">
                <a:sym typeface="+mn-ea"/>
              </a:rPr>
              <a:t>）</a:t>
            </a:r>
            <a:endParaRPr kumimoji="0" lang="zh-CN" altLang="en-US" sz="4800" b="1" dirty="0"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4814571" y="443039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---Promise</a:t>
            </a:r>
            <a:endParaRPr lang="en-US" altLang="zh-CN">
              <a:latin typeface="微软雅黑" panose="020B0503020204020204" pitchFamily="34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4814570" y="3860800"/>
            <a:ext cx="66725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/>
              <a:t>Class</a:t>
            </a:r>
            <a:endParaRPr lang="zh-CN" alt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4324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ES6中</a:t>
            </a:r>
            <a:r>
              <a:rPr lang="en-US" sz="3200">
                <a:solidFill>
                  <a:schemeClr val="tx1"/>
                </a:solidFill>
                <a:sym typeface="+mn-ea"/>
              </a:rPr>
              <a:t>Generator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生成器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ES6</a:t>
            </a:r>
            <a:endParaRPr kumimoji="0" lang="en-US" altLang="zh-CN" sz="2000" dirty="0" smtClean="0">
              <a:solidFill>
                <a:srgbClr val="FF0000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ES6</a:t>
            </a:r>
            <a:r>
              <a:rPr kumimoji="0" lang="zh-CN" altLang="en-US" dirty="0">
                <a:sym typeface="+mn-ea"/>
              </a:rPr>
              <a:t>补充部分</a:t>
            </a:r>
            <a:endParaRPr kumimoji="0" lang="zh-CN" altLang="en-US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WPS 演示</Application>
  <PresentationFormat>宽屏</PresentationFormat>
  <Paragraphs>15</Paragraphs>
  <Slides>3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Arial Unicode MS</vt:lpstr>
      <vt:lpstr>Franklin Gothic Book</vt:lpstr>
      <vt:lpstr>Office 主题</vt:lpstr>
      <vt:lpstr>JavaScript进阶（ES6）</vt:lpstr>
      <vt:lpstr>Thank You！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2925</cp:revision>
  <cp:lastPrinted>2411-12-30T00:00:00Z</cp:lastPrinted>
  <dcterms:created xsi:type="dcterms:W3CDTF">2003-05-12T10:17:00Z</dcterms:created>
  <dcterms:modified xsi:type="dcterms:W3CDTF">2017-11-08T00:12:33Z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