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50" r:id="rId3"/>
    <p:sldId id="1253" r:id="rId4"/>
    <p:sldId id="1254" r:id="rId5"/>
    <p:sldId id="1255" r:id="rId7"/>
    <p:sldId id="1257" r:id="rId8"/>
    <p:sldId id="1259" r:id="rId9"/>
    <p:sldId id="1256" r:id="rId10"/>
    <p:sldId id="1262" r:id="rId11"/>
    <p:sldId id="1263" r:id="rId12"/>
    <p:sldId id="1261" r:id="rId13"/>
    <p:sldId id="1258" r:id="rId14"/>
    <p:sldId id="1268" r:id="rId15"/>
    <p:sldId id="1269" r:id="rId16"/>
    <p:sldId id="1104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1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86080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静态方法、静态属性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实现继承的语法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11590" y="5749290"/>
            <a:ext cx="2646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 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与继承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1561465"/>
            <a:ext cx="7609205" cy="527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9975" y="2115185"/>
            <a:ext cx="32340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 dirty="0" smtClean="0">
                <a:sym typeface="+mn-ea"/>
              </a:rPr>
              <a:t>通过</a:t>
            </a:r>
            <a:r>
              <a:rPr sz="2200" dirty="0" smtClean="0">
                <a:solidFill>
                  <a:schemeClr val="accent3"/>
                </a:solidFill>
                <a:sym typeface="+mn-ea"/>
              </a:rPr>
              <a:t>extends</a:t>
            </a:r>
            <a:r>
              <a:rPr sz="2200" dirty="0" smtClean="0">
                <a:sym typeface="+mn-ea"/>
              </a:rPr>
              <a:t>关键字实现继承</a:t>
            </a:r>
            <a:r>
              <a:rPr lang="zh-CN" sz="2200" dirty="0" smtClean="0">
                <a:sym typeface="+mn-ea"/>
              </a:rPr>
              <a:t>，比 ES5 的通过修改原型链实现继承，要清晰和方便</a:t>
            </a:r>
            <a:endParaRPr lang="zh-CN" sz="2200" dirty="0" smtClean="0"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与 </a:t>
            </a:r>
            <a:b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super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6819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super( )，代表调用父类的构造函数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当做对象时，在普通方法中，指向父类的原型对象；在静态方法中，指向父类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2397760"/>
            <a:ext cx="10121265" cy="370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454910"/>
            <a:ext cx="7699375" cy="408305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0477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当做函数时，子类构造函数之中的super()，代表调用父类的构造函数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当做对象时，在实例（原型）方法中，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指向父类的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属性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；在静态方法中，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</a:t>
            </a:r>
            <a:endParaRPr kumimoji="0" lang="zh-CN" altLang="en-US" sz="2000" dirty="0" smtClean="0">
              <a:solidFill>
                <a:schemeClr val="accent3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Class</a:t>
            </a:r>
            <a:r>
              <a:rPr lang="zh-CN" altLang="en-US" sz="2800" b="1">
                <a:solidFill>
                  <a:srgbClr val="FF0000"/>
                </a:solidFill>
              </a:rPr>
              <a:t>基本语法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静态方法、静态属性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34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中使用构造函数定义并生成新的对象（模拟类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-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类继承）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与传统面向对象语言的差异比较大，不利于开发和维护复杂的应用程序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2152015"/>
            <a:ext cx="5751195" cy="3283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8180" y="2424430"/>
            <a:ext cx="5086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回顾：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p.constructor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如何添加私有属性？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访问私有属性的方法是否可以定义在原型上？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2050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中引入了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（类）作为对象的模板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是一个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语法糖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（核心内容同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），仔细阅读理解下述语法并与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不同的是类内定义的方法是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不可枚举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355850"/>
            <a:ext cx="6170930" cy="3718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2370" y="1993900"/>
            <a:ext cx="429577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方法前不加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function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，方法之间不用逗号分隔，如果没有写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方法，会添加一个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默认的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思考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show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方法是定义在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对象身上了，还是定义在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对象的原型上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了？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使用下述方法进行测试Object.getOwnPropertyNames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28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实例化的对象的原型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一样，实例化出的对象的原型是共享的，下例中实例化的对象的原型是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Point.prototype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 实例化的对象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2000250"/>
            <a:ext cx="4826000" cy="3737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2000250"/>
            <a:ext cx="4741545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7569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支持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的立即执行表达式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不存在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提升（养成良好代码习惯，使用前定义）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属性（同构造函数的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在“类”的内部可以使用get和set关键字作为过滤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 为new命令引入了一个new.target属性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语法补充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补充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6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</a:rPr>
              <a:t>静态方法、静态属性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静态方法与实例方法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静态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指的是 Class 本身的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，而不是定义在实例对象上的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通过关键字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static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定义静态方法，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静态方法中的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指向类本身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501900"/>
            <a:ext cx="581787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静态属性与实例属性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静态属性指的是 Class 本身的属性，而不是定义在实例对象上的属性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 规定Class 内部只有静态方法，没有静态属性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提案中包括了静态属性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2943225"/>
            <a:ext cx="2858135" cy="169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4853940"/>
            <a:ext cx="610235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WPS 演示</Application>
  <PresentationFormat>宽屏</PresentationFormat>
  <Paragraphs>116</Paragraphs>
  <Slides>14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3020</cp:revision>
  <cp:lastPrinted>2411-12-30T00:00:00Z</cp:lastPrinted>
  <dcterms:created xsi:type="dcterms:W3CDTF">2003-05-12T10:17:00Z</dcterms:created>
  <dcterms:modified xsi:type="dcterms:W3CDTF">2017-11-14T02:15:47Z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