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4" r:id="rId13"/>
    <p:sldId id="265" r:id="rId14"/>
    <p:sldId id="266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1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702850-0453-18B7-9DD5-04DCADB5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86177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Advantages of SPI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04672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is straightforward and convenient to utilize, requiring only a few essential pins.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ea typeface="Optima" pitchFamily="34" charset="-122"/>
              <a:cs typeface="Optima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Full-duplex communication is facilitated by SPI, enabling simultaneous transmission and reception of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ea typeface="Optima" pitchFamily="34" charset="-122"/>
              <a:cs typeface="Optima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possesses rapid data transfer capabilities, allowing for high-speed communication.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ea typeface="Optima" pitchFamily="34" charset="-122"/>
              <a:cs typeface="Optima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Multiple slave devices can be supported by SPI, accommodating the connection of several peripherals.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ea typeface="Optima" pitchFamily="34" charset="-122"/>
              <a:cs typeface="Optima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Implementing SPI is uncomplicated and does not involve complex configurations.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Disadvantages of SPI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919479"/>
            <a:ext cx="8046720" cy="3374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The primary function of SPI is to facilitate communication over short distances, typically on a PCB or between closely located devices.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ea typeface="Optima" pitchFamily="34" charset="-122"/>
              <a:cs typeface="Optima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Each slave device in an SPI setup necessitates a distinct SS pin, which imposes a restriction on the number of devices that can be interconnected.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ea typeface="Optima" pitchFamily="34" charset="-122"/>
              <a:cs typeface="Optima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is designed for short-range communication within close proximity, such as on a circuit board or between nearby devices.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ea typeface="Optima" pitchFamily="34" charset="-122"/>
              <a:cs typeface="Optima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Advanced features like error detection and flow regulation are not part of SPI's capabilities.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ea typeface="Optima" pitchFamily="34" charset="-122"/>
              <a:cs typeface="Optima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The number of connected devices in an SPI configuration is constrained by the requirement of a separate SS pin for each slave device.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Applications of SPI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399288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is commonly used in embedded systems for communication between microcontrollers and sensors, such as accelerometers, gyroscopes, and temperature sensors.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is used in flash memory, EEPROM, and other non-volatile memory devices for data storage and retrieval.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is used in communication between peripheral devices and microcontrollers, such as LCD displays, ADCs, and DACs.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990F8-5C70-2458-E429-2617403C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1460924"/>
            <a:ext cx="4577080" cy="2334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</a:rPr>
              <a:t>12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Comparison with Other Interfaces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391632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is similar to I2C and UART interfaces, but has different advantages and disadvantages.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I2C supports short-distance communication and can connect multiple devices on the same bus, but has lower data transfer rates and requires more complex software.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UART is simple and easy to implement, but only supports half-duplex communication and has lower data transfer rates.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192AF-F633-45AD-4013-FC7AA1FF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4360741" cy="30234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1070187"/>
            <a:ext cx="77724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Due to its simplicity, affordability, and ability to transfer data at high speeds, the Serial Peripheral Interface (SPI) is extensively employed as a communication interface in embedded systems.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SPI enables full-duplex communication, facilitates short-range data exchange, and can accommodate multiple slave devices simultaneously.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When compared to alternative interfaces, SPI possesses both advantages and disadvantages, making its suitability for a given application contingent on specific requirements.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The choice to utilize SPI in embedded systems hinges on factors such as the desired level of simplicity, cost-effectiveness, and the need for high-speed data transfer.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2000"/>
                <a:lumOff val="48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4C0478-AEE9-E29A-D19C-6011143D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3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Introduction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1051560"/>
            <a:ext cx="3860799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Serial Peripheral Interface (SPI) is a synchronous serial communication interface used for short-distance communication between microcontrollers, sensors, and other devices.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is a full-duplex interface, meaning that data can be transmitted and received simultaneously.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is widely used in embedded systems due to its simplicity, low cost, and high-speed data transfer capabilities.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EE051-6E9D-8C77-F2E3-9186480A2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40" y="640080"/>
            <a:ext cx="3486919" cy="3572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Basic Communication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379935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uses a master-slave architecture. The master device initiates the communication and controls the clock signal, while the slave devices receive and send data.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Data is transferred in frames, which consist of a clock signal and a data signal.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The clock signal is generated by the master device and is used to synchronize the transmission of data.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D51BA-D044-EE42-5B8E-FACC8095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79" y="640079"/>
            <a:ext cx="3799356" cy="3200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Pin Configuration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1" y="1143000"/>
            <a:ext cx="3965944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requires a minimum of four pins: MOSI (Master Out Slave In), MISO (Master In Slave Out), SCK (Serial Clock), and SS (Slave Select).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MOSI is used to transmit data from the master to the slave, while MISO is used to transmit data from the slave to the master.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SCK is the clock signal generated by the master, and SS is used to select the slave device that will communicate with the master.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AAAFE-7E49-595A-3D2D-CACC4BB1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6000"/>
            <a:ext cx="414850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Data Transfer Modes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3949157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supports four data transfer modes, which are determined by the polarity and phase of the clock signal.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Mode 0: Clock is idle low, data is sampled on the leading edge and changes on the trailing edge.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Mode 1: Clock is idle low, data is sampled on the trailing edge and changes on the leading edge.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56949-6274-77F8-D492-88563D25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44" y="1449492"/>
            <a:ext cx="3766276" cy="21608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Data Transfer Speed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supports high-speed data transfer rates, with speeds ranging from a few kilobits per second to tens of megabits per second.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The data transfer speed is determined by the clock frequency and the number of data bits per frame.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  <a:ea typeface="Optima" pitchFamily="34" charset="-122"/>
                <a:cs typeface="Optima" pitchFamily="34" charset="-120"/>
              </a:rPr>
              <a:t>SPI can also support lower data transfer speeds by using slower clock frequencies or by dividing the clock signal.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01518C-DA8C-BF25-7CA6-BCD7002B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17" y="228600"/>
            <a:ext cx="3977683" cy="4147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Results: Output Waveform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799B5-C5D1-0ED3-0B6E-AA77D61A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1560"/>
            <a:ext cx="9144000" cy="29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" name="Text 3"/>
          <p:cNvSpPr/>
          <p:nvPr/>
        </p:nvSpPr>
        <p:spPr>
          <a:xfrm>
            <a:off x="457200" y="-708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Results: RTL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529D1-8880-E20B-A0F5-CAB0015D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95" y="730102"/>
            <a:ext cx="7231809" cy="38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8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5" name="Text 3"/>
          <p:cNvSpPr/>
          <p:nvPr/>
        </p:nvSpPr>
        <p:spPr>
          <a:xfrm>
            <a:off x="457200" y="-27955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Results: Synthesized Design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B49DA-62EA-1A01-DDE9-F5E3AC50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81" y="795005"/>
            <a:ext cx="7109637" cy="37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</TotalTime>
  <Words>812</Words>
  <Application>Microsoft Office PowerPoint</Application>
  <PresentationFormat>On-screen Show (16:9)</PresentationFormat>
  <Paragraphs>100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Optima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Peripheral Interface</dc:title>
  <dc:subject>Serial Peripheral Interface</dc:subject>
  <dc:creator>SlideMake.com</dc:creator>
  <cp:lastModifiedBy>Ekansh Bansal</cp:lastModifiedBy>
  <cp:revision>4</cp:revision>
  <dcterms:created xsi:type="dcterms:W3CDTF">2023-06-25T06:23:07Z</dcterms:created>
  <dcterms:modified xsi:type="dcterms:W3CDTF">2023-07-09T03:05:22Z</dcterms:modified>
</cp:coreProperties>
</file>