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B3DFFA-60E7-4C0A-926F-5F5732098047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CA77C8-CE45-4E81-BB4F-538296EE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" y="30534"/>
            <a:ext cx="9144000" cy="6863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992" y="14847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리듬 게임 천국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7696" y="24928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2016182019 </a:t>
            </a:r>
            <a:r>
              <a:rPr lang="ko-KR" altLang="en-US" b="1" u="sng" dirty="0"/>
              <a:t>성기홍</a:t>
            </a:r>
            <a:endParaRPr lang="en-US" altLang="ko-KR" b="1" u="sng" dirty="0"/>
          </a:p>
          <a:p>
            <a:r>
              <a:rPr lang="en-US" altLang="ko-KR" b="1" u="sng" dirty="0"/>
              <a:t>2016182026 </a:t>
            </a:r>
            <a:r>
              <a:rPr lang="ko-KR" altLang="en-US" b="1" u="sng" dirty="0"/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8580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905E8F-9088-4182-A84A-3BC97EAB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4958"/>
              </p:ext>
            </p:extLst>
          </p:nvPr>
        </p:nvGraphicFramePr>
        <p:xfrm>
          <a:off x="0" y="0"/>
          <a:ext cx="9144000" cy="7083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330790901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847032286"/>
                    </a:ext>
                  </a:extLst>
                </a:gridCol>
                <a:gridCol w="5364088">
                  <a:extLst>
                    <a:ext uri="{9D8B030D-6E8A-4147-A177-3AD203B41FA5}">
                      <a16:colId xmlns:a16="http://schemas.microsoft.com/office/drawing/2014/main" val="658895571"/>
                    </a:ext>
                  </a:extLst>
                </a:gridCol>
              </a:tblGrid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수집과 구상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스테이지 별 모티브 게임 구상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7353897"/>
                  </a:ext>
                </a:extLst>
              </a:tr>
              <a:tr h="137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2&amp;3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체크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음악별로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박자를 넣을 구간을 정함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699739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구현을 위한 기초 마련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프레임 워크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8962454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스테이지 별 유닛의 움직임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리듬에 따른 스프라이트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4504321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메인화면과</a:t>
                      </a:r>
                      <a:r>
                        <a:rPr lang="ko-KR" altLang="en-US" dirty="0"/>
                        <a:t> 튜토리얼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화면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튜토리얼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메뉴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062686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개발방향 및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내용 점검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1528392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입출력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저장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45863344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시작 종료 처리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난이도 조절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게임의 난이도 조절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 점수화면 및 시작 전 화면 처리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9416796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버그 처리 및 릴리즈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683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7A224B-4EB7-4D4A-A83F-EA9DC06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58" y="292007"/>
            <a:ext cx="2552791" cy="131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72D58-0CBF-427B-8675-F87C64BAEC87}"/>
              </a:ext>
            </a:extLst>
          </p:cNvPr>
          <p:cNvSpPr txBox="1"/>
          <p:nvPr/>
        </p:nvSpPr>
        <p:spPr>
          <a:xfrm>
            <a:off x="4860032" y="76513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별의 </a:t>
            </a:r>
            <a:r>
              <a:rPr lang="ko-KR" altLang="en-US" dirty="0" err="1"/>
              <a:t>커비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1405F-5D39-479D-9E5F-27E203FA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8" y="1740678"/>
            <a:ext cx="2552791" cy="1316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A8152-2108-49ED-8AB2-4008FA74AEDC}"/>
              </a:ext>
            </a:extLst>
          </p:cNvPr>
          <p:cNvSpPr txBox="1"/>
          <p:nvPr/>
        </p:nvSpPr>
        <p:spPr>
          <a:xfrm>
            <a:off x="4652392" y="36681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오버워치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A45108-3500-4ECA-AD04-FBBF653B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58" y="3194036"/>
            <a:ext cx="2552791" cy="13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939FC-CFE1-4352-999B-E5446D50B2CF}"/>
              </a:ext>
            </a:extLst>
          </p:cNvPr>
          <p:cNvSpPr txBox="1"/>
          <p:nvPr/>
        </p:nvSpPr>
        <p:spPr>
          <a:xfrm>
            <a:off x="4652392" y="22143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4679AE-A83F-4BC5-9182-4D9F165E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58" y="4941168"/>
            <a:ext cx="2552791" cy="131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09166-EAE1-466E-9F6A-6181140F7830}"/>
              </a:ext>
            </a:extLst>
          </p:cNvPr>
          <p:cNvSpPr txBox="1"/>
          <p:nvPr/>
        </p:nvSpPr>
        <p:spPr>
          <a:xfrm>
            <a:off x="4652392" y="541530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리듬세상</a:t>
            </a:r>
          </a:p>
        </p:txBody>
      </p:sp>
    </p:spTree>
    <p:extLst>
      <p:ext uri="{BB962C8B-B14F-4D97-AF65-F5344CB8AC3E}">
        <p14:creationId xmlns:p14="http://schemas.microsoft.com/office/powerpoint/2010/main" val="25469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DE8637-7C15-4FFA-9745-4294A974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02" y="1142430"/>
            <a:ext cx="1260000" cy="945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68EAD-BAA5-4004-951E-42AD8495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6" y="3059615"/>
            <a:ext cx="1260000" cy="94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D735-AF45-476E-B2BC-40DB028E6F91}"/>
              </a:ext>
            </a:extLst>
          </p:cNvPr>
          <p:cNvSpPr txBox="1"/>
          <p:nvPr/>
        </p:nvSpPr>
        <p:spPr>
          <a:xfrm>
            <a:off x="-90279" y="26149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BB613-39A4-4629-9969-26C28067164C}"/>
              </a:ext>
            </a:extLst>
          </p:cNvPr>
          <p:cNvSpPr txBox="1"/>
          <p:nvPr/>
        </p:nvSpPr>
        <p:spPr>
          <a:xfrm>
            <a:off x="3709761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루프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B1C92-9712-4A5E-AC75-BD410E120D06}"/>
              </a:ext>
            </a:extLst>
          </p:cNvPr>
          <p:cNvSpPr txBox="1"/>
          <p:nvPr/>
        </p:nvSpPr>
        <p:spPr>
          <a:xfrm>
            <a:off x="7345092" y="24255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마무리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5F7DDF-9834-48DB-B677-8B798592453D}"/>
              </a:ext>
            </a:extLst>
          </p:cNvPr>
          <p:cNvSpPr/>
          <p:nvPr/>
        </p:nvSpPr>
        <p:spPr>
          <a:xfrm>
            <a:off x="911069" y="3312605"/>
            <a:ext cx="851207" cy="43901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1F7D0073-B591-4CD4-A3D8-9541D06FE3E9}"/>
              </a:ext>
            </a:extLst>
          </p:cNvPr>
          <p:cNvSpPr/>
          <p:nvPr/>
        </p:nvSpPr>
        <p:spPr>
          <a:xfrm rot="19415980">
            <a:off x="5862560" y="2166832"/>
            <a:ext cx="324036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C67C6-DE75-45D4-943F-09882B9CA45B}"/>
              </a:ext>
            </a:extLst>
          </p:cNvPr>
          <p:cNvSpPr txBox="1"/>
          <p:nvPr/>
        </p:nvSpPr>
        <p:spPr>
          <a:xfrm>
            <a:off x="4573857" y="502805"/>
            <a:ext cx="12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튜토리얼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92BAF-36EE-41B7-BA21-D71783E6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" y="3064383"/>
            <a:ext cx="1260000" cy="945001"/>
          </a:xfrm>
          <a:prstGeom prst="rect">
            <a:avLst/>
          </a:prstGeom>
        </p:spPr>
      </p:pic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078E1E03-74D9-4430-9677-2C3BB4336C91}"/>
              </a:ext>
            </a:extLst>
          </p:cNvPr>
          <p:cNvSpPr/>
          <p:nvPr/>
        </p:nvSpPr>
        <p:spPr>
          <a:xfrm rot="16200000">
            <a:off x="4887750" y="3217839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AC1CBF02-9BF5-4998-B712-B05DBCB10DE1}"/>
              </a:ext>
            </a:extLst>
          </p:cNvPr>
          <p:cNvSpPr/>
          <p:nvPr/>
        </p:nvSpPr>
        <p:spPr>
          <a:xfrm rot="16200000">
            <a:off x="6898080" y="3217841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80E1A-3306-42C4-8DC0-3F57ABDD5599}"/>
              </a:ext>
            </a:extLst>
          </p:cNvPr>
          <p:cNvSpPr txBox="1"/>
          <p:nvPr/>
        </p:nvSpPr>
        <p:spPr>
          <a:xfrm>
            <a:off x="4616388" y="4547787"/>
            <a:ext cx="8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</a:t>
            </a:r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7ECA06C0-5EA2-4E6B-817D-811EED01082E}"/>
              </a:ext>
            </a:extLst>
          </p:cNvPr>
          <p:cNvSpPr/>
          <p:nvPr/>
        </p:nvSpPr>
        <p:spPr>
          <a:xfrm rot="12336268">
            <a:off x="4270785" y="2112097"/>
            <a:ext cx="295484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74CFEA-90BC-4951-BE0F-FF9F2A8FB669}"/>
              </a:ext>
            </a:extLst>
          </p:cNvPr>
          <p:cNvSpPr txBox="1"/>
          <p:nvPr/>
        </p:nvSpPr>
        <p:spPr>
          <a:xfrm>
            <a:off x="2520707" y="1528180"/>
            <a:ext cx="167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튜토리얼 선택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16F560-4A59-4678-B699-6A16B033699C}"/>
              </a:ext>
            </a:extLst>
          </p:cNvPr>
          <p:cNvSpPr txBox="1"/>
          <p:nvPr/>
        </p:nvSpPr>
        <p:spPr>
          <a:xfrm>
            <a:off x="5896502" y="1502203"/>
            <a:ext cx="167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스킵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06F474-4DF7-4E1D-AD9F-ED4C6246D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891" y="2984299"/>
            <a:ext cx="1260000" cy="9465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B30572-E7E4-462A-A7B3-2C6C7C93B753}"/>
              </a:ext>
            </a:extLst>
          </p:cNvPr>
          <p:cNvSpPr txBox="1"/>
          <p:nvPr/>
        </p:nvSpPr>
        <p:spPr>
          <a:xfrm>
            <a:off x="1570709" y="44282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0891DAC8-C790-4300-8607-9AE515E48779}"/>
              </a:ext>
            </a:extLst>
          </p:cNvPr>
          <p:cNvSpPr/>
          <p:nvPr/>
        </p:nvSpPr>
        <p:spPr>
          <a:xfrm rot="16200000">
            <a:off x="3069946" y="3277589"/>
            <a:ext cx="377032" cy="501139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93560-F7D4-4A87-8CF9-9F62AAFEB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440" y="3027210"/>
            <a:ext cx="1087749" cy="886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AAF4A-99C5-4025-978A-A0EA8AE74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65" y="3059615"/>
            <a:ext cx="1218706" cy="9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FDA832-3336-48E7-9749-D9765FE5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88805"/>
              </p:ext>
            </p:extLst>
          </p:nvPr>
        </p:nvGraphicFramePr>
        <p:xfrm>
          <a:off x="-58040" y="-18394"/>
          <a:ext cx="9217024" cy="760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720">
                  <a:extLst>
                    <a:ext uri="{9D8B030D-6E8A-4147-A177-3AD203B41FA5}">
                      <a16:colId xmlns:a16="http://schemas.microsoft.com/office/drawing/2014/main" val="136228263"/>
                    </a:ext>
                  </a:extLst>
                </a:gridCol>
                <a:gridCol w="4032449">
                  <a:extLst>
                    <a:ext uri="{9D8B030D-6E8A-4147-A177-3AD203B41FA5}">
                      <a16:colId xmlns:a16="http://schemas.microsoft.com/office/drawing/2014/main" val="378738211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349098217"/>
                    </a:ext>
                  </a:extLst>
                </a:gridCol>
                <a:gridCol w="3218831">
                  <a:extLst>
                    <a:ext uri="{9D8B030D-6E8A-4147-A177-3AD203B41FA5}">
                      <a16:colId xmlns:a16="http://schemas.microsoft.com/office/drawing/2014/main" val="3027780608"/>
                    </a:ext>
                  </a:extLst>
                </a:gridCol>
              </a:tblGrid>
              <a:tr h="4037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0167"/>
                  </a:ext>
                </a:extLst>
              </a:tr>
              <a:tr h="15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게임기능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타이밍 맞춰 입력을 </a:t>
                      </a:r>
                      <a:r>
                        <a:rPr lang="ko-KR" altLang="en-US" sz="1600" dirty="0" err="1"/>
                        <a:t>못할시</a:t>
                      </a:r>
                      <a:r>
                        <a:rPr lang="ko-KR" altLang="en-US" sz="1600" dirty="0"/>
                        <a:t> 점수 깎임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튜토리얼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 및 평가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시작전</a:t>
                      </a:r>
                      <a:r>
                        <a:rPr lang="ko-KR" altLang="en-US" sz="1600" dirty="0"/>
                        <a:t> 난이도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점수를 파일로 저장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스테이지를 깨야 다음 스테이지 엶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경고창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863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효과음을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메인으로 깔릴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튜토리얼 시 타이밍을 나타내는 효과음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을 출력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모티브로 한 게임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),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타이밍 효과음 출력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48121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난이도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튜토리얼 및 기본 난이도 제공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하드모드 제공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84688"/>
                  </a:ext>
                </a:extLst>
              </a:tr>
              <a:tr h="1652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애니메이션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진행 시 애니메이션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종료 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점수에 따른 애니메이션</a:t>
                      </a:r>
                      <a:endParaRPr lang="en-US" altLang="ko-KR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4700452"/>
                  </a:ext>
                </a:extLst>
              </a:tr>
              <a:tr h="885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스테이지</a:t>
                      </a:r>
                    </a:p>
                  </a:txBody>
                  <a:tcPr anchor="ctr" anchorCtr="1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유명 게임을 모티브로 한 컨셉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 내 화면은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해당게임의 배경과 애니메이션들로 구성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일시정지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퍼즐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종료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사운드 조절</a:t>
                      </a:r>
                      <a:endParaRPr lang="en-US" altLang="ko-KR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74371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컨트롤</a:t>
                      </a:r>
                    </a:p>
                  </a:txBody>
                  <a:tcPr anchor="ctr" anchorCtr="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90548"/>
                  </a:ext>
                </a:extLst>
              </a:tr>
              <a:tr h="826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ENTER </a:t>
                      </a:r>
                      <a:r>
                        <a:rPr lang="ko-KR" altLang="en-US" sz="1600" dirty="0"/>
                        <a:t>키와 </a:t>
                      </a:r>
                      <a:r>
                        <a:rPr lang="en-US" altLang="ko-KR" sz="1600" dirty="0"/>
                        <a:t>SPACE</a:t>
                      </a:r>
                      <a:r>
                        <a:rPr lang="ko-KR" altLang="en-US" sz="1600" dirty="0"/>
                        <a:t>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타이밍에 맞추어 키보드를 입력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마우스의 움직임 방향으로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행동을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1163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EE50E1-559C-469F-86C5-AC4C0211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9535"/>
              </p:ext>
            </p:extLst>
          </p:nvPr>
        </p:nvGraphicFramePr>
        <p:xfrm>
          <a:off x="0" y="0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6962080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27519337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392335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5492423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02716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7599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게임의 실행 흐름이 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7379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56177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45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7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373</TotalTime>
  <Words>303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돋움</vt:lpstr>
      <vt:lpstr>맑은 고딕</vt:lpstr>
      <vt:lpstr>휴먼편지체</vt:lpstr>
      <vt:lpstr>Arial</vt:lpstr>
      <vt:lpstr>Franklin Gothic Book</vt:lpstr>
      <vt:lpstr>Franklin Gothic Medium</vt:lpstr>
      <vt:lpstr>Tunga</vt:lpstr>
      <vt:lpstr>Wingdings</vt:lpstr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Lenovo</cp:lastModifiedBy>
  <cp:revision>25</cp:revision>
  <dcterms:created xsi:type="dcterms:W3CDTF">2017-09-17T08:13:29Z</dcterms:created>
  <dcterms:modified xsi:type="dcterms:W3CDTF">2017-10-18T06:42:52Z</dcterms:modified>
</cp:coreProperties>
</file>