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0F88434-1F34-4E5A-B094-29BA94D259BA}" type="datetimeFigureOut">
              <a:rPr lang="en-US" smtClean="0"/>
              <a:t>5/21/2024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4C8E5F6-EA72-49A9-AF7A-90D657F85B36}"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88434-1F34-4E5A-B094-29BA94D259BA}"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E5F6-EA72-49A9-AF7A-90D657F85B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88434-1F34-4E5A-B094-29BA94D259BA}"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E5F6-EA72-49A9-AF7A-90D657F85B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0F88434-1F34-4E5A-B094-29BA94D259BA}"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E5F6-EA72-49A9-AF7A-90D657F85B36}"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0F88434-1F34-4E5A-B094-29BA94D259BA}" type="datetimeFigureOut">
              <a:rPr lang="en-US" smtClean="0"/>
              <a:t>5/21/2024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4C8E5F6-EA72-49A9-AF7A-90D657F85B3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F88434-1F34-4E5A-B094-29BA94D259BA}"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E5F6-EA72-49A9-AF7A-90D657F85B36}"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0F88434-1F34-4E5A-B094-29BA94D259BA}"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8E5F6-EA72-49A9-AF7A-90D657F85B36}"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0F88434-1F34-4E5A-B094-29BA94D259BA}"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8E5F6-EA72-49A9-AF7A-90D657F85B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88434-1F34-4E5A-B094-29BA94D259BA}"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8E5F6-EA72-49A9-AF7A-90D657F85B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F88434-1F34-4E5A-B094-29BA94D259BA}"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E5F6-EA72-49A9-AF7A-90D657F85B36}"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0F88434-1F34-4E5A-B094-29BA94D259BA}" type="datetimeFigureOut">
              <a:rPr lang="en-US" smtClean="0"/>
              <a:t>5/21/2024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4C8E5F6-EA72-49A9-AF7A-90D657F85B36}"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B0F88434-1F34-4E5A-B094-29BA94D259BA}" type="datetimeFigureOut">
              <a:rPr lang="en-US" smtClean="0"/>
              <a:t>5/21/2024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4C8E5F6-EA72-49A9-AF7A-90D657F85B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77500" lnSpcReduction="20000"/>
          </a:bodyPr>
          <a:lstStyle/>
          <a:p>
            <a:r>
              <a:rPr lang="en-US" dirty="0"/>
              <a:t>Pollution is the introduction of harmful materials into the environment. These harmful materials are called pollutants. Pollutants can be natural, such as volcanic ash. They can also be created by human activity, such as trash or runoff produced by factories. Pollutants damage the quality of air, water, and land.</a:t>
            </a:r>
            <a:endParaRPr lang="en-US" dirty="0"/>
          </a:p>
        </p:txBody>
      </p:sp>
      <p:sp>
        <p:nvSpPr>
          <p:cNvPr id="2" name="Title 1"/>
          <p:cNvSpPr>
            <a:spLocks noGrp="1"/>
          </p:cNvSpPr>
          <p:nvPr>
            <p:ph type="ctrTitle"/>
          </p:nvPr>
        </p:nvSpPr>
        <p:spPr/>
        <p:txBody>
          <a:bodyPr/>
          <a:lstStyle/>
          <a:p>
            <a:r>
              <a:rPr lang="en-US" dirty="0" smtClean="0"/>
              <a:t>POLLUTION</a:t>
            </a:r>
            <a:endParaRPr lang="en-US" dirty="0"/>
          </a:p>
        </p:txBody>
      </p:sp>
    </p:spTree>
    <p:extLst>
      <p:ext uri="{BB962C8B-B14F-4D97-AF65-F5344CB8AC3E}">
        <p14:creationId xmlns:p14="http://schemas.microsoft.com/office/powerpoint/2010/main" val="18228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NOISE POLLUTION</a:t>
            </a:r>
            <a:endParaRPr lang="en-US" dirty="0"/>
          </a:p>
        </p:txBody>
      </p:sp>
      <p:sp>
        <p:nvSpPr>
          <p:cNvPr id="3" name="Content Placeholder 2"/>
          <p:cNvSpPr>
            <a:spLocks noGrp="1"/>
          </p:cNvSpPr>
          <p:nvPr>
            <p:ph sz="quarter" idx="1"/>
          </p:nvPr>
        </p:nvSpPr>
        <p:spPr/>
        <p:txBody>
          <a:bodyPr/>
          <a:lstStyle/>
          <a:p>
            <a:r>
              <a:rPr lang="en-US" dirty="0"/>
              <a:t> Not all sound is considered noise pollution. The World Health Organization (WHO) defines noise above 65 decibels (dB) as noise pollution. To be precise, noise becomes harmful when it exceeds 75 decibels (dB) and is painful above 120 </a:t>
            </a:r>
            <a:r>
              <a:rPr lang="en-US" dirty="0" err="1"/>
              <a:t>dB.</a:t>
            </a:r>
            <a:endParaRPr lang="en-US" dirty="0"/>
          </a:p>
        </p:txBody>
      </p:sp>
    </p:spTree>
    <p:extLst>
      <p:ext uri="{BB962C8B-B14F-4D97-AF65-F5344CB8AC3E}">
        <p14:creationId xmlns:p14="http://schemas.microsoft.com/office/powerpoint/2010/main" val="28690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 POLLUTION</a:t>
            </a:r>
            <a:endParaRPr lang="en-US" dirty="0"/>
          </a:p>
        </p:txBody>
      </p:sp>
      <p:sp>
        <p:nvSpPr>
          <p:cNvPr id="3" name="Content Placeholder 2"/>
          <p:cNvSpPr>
            <a:spLocks noGrp="1"/>
          </p:cNvSpPr>
          <p:nvPr>
            <p:ph sz="quarter" idx="1"/>
          </p:nvPr>
        </p:nvSpPr>
        <p:spPr/>
        <p:txBody>
          <a:bodyPr/>
          <a:lstStyle/>
          <a:p>
            <a:r>
              <a:rPr lang="en-US" dirty="0"/>
              <a:t>Water pollution occurs when harmful substances—often chemicals or microorganisms—contaminate a stream, river, lake, ocean, aquifer, or other body of water, degrading water quality and rendering it toxic to humans or the environment. This widespread problem of water pollution is jeopardizing our health.</a:t>
            </a:r>
            <a:endParaRPr lang="en-US" dirty="0"/>
          </a:p>
        </p:txBody>
      </p:sp>
    </p:spTree>
    <p:extLst>
      <p:ext uri="{BB962C8B-B14F-4D97-AF65-F5344CB8AC3E}">
        <p14:creationId xmlns:p14="http://schemas.microsoft.com/office/powerpoint/2010/main" val="303850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p:spPr>
        <p:txBody>
          <a:bodyPr/>
          <a:lstStyle/>
          <a:p>
            <a:pPr algn="ctr"/>
            <a:r>
              <a:rPr lang="en-US" dirty="0" smtClean="0"/>
              <a:t>AIR POLLUTION</a:t>
            </a:r>
            <a:endParaRPr lang="en-US" dirty="0"/>
          </a:p>
        </p:txBody>
      </p:sp>
      <p:sp>
        <p:nvSpPr>
          <p:cNvPr id="3" name="Content Placeholder 2"/>
          <p:cNvSpPr>
            <a:spLocks noGrp="1"/>
          </p:cNvSpPr>
          <p:nvPr>
            <p:ph sz="quarter" idx="1"/>
          </p:nvPr>
        </p:nvSpPr>
        <p:spPr/>
        <p:txBody>
          <a:bodyPr/>
          <a:lstStyle/>
          <a:p>
            <a:r>
              <a:rPr lang="en-US" dirty="0"/>
              <a:t>Overview. Air pollution is contamination of the indoor or outdoor environment by any chemical, physical or biological agent that modifies the natural characteristics of the atmosphere. Household combustion devices, motor vehicles, industrial facilities and forest fires are common sources of air pollution</a:t>
            </a:r>
            <a:r>
              <a:rPr lang="en-US" dirty="0" smtClean="0"/>
              <a:t>.</a:t>
            </a:r>
            <a:endParaRPr lang="en-US" dirty="0"/>
          </a:p>
        </p:txBody>
      </p:sp>
    </p:spTree>
    <p:extLst>
      <p:ext uri="{BB962C8B-B14F-4D97-AF65-F5344CB8AC3E}">
        <p14:creationId xmlns:p14="http://schemas.microsoft.com/office/powerpoint/2010/main" val="37231511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TotalTime>
  <Words>107</Words>
  <Application>Microsoft Office PowerPoint</Application>
  <PresentationFormat>On-screen Show (4:3)</PresentationFormat>
  <Paragraphs>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Equity</vt:lpstr>
      <vt:lpstr>POLLUTION</vt:lpstr>
      <vt:lpstr>NOISE POLLUTION</vt:lpstr>
      <vt:lpstr>WATER POLLUTION</vt:lpstr>
      <vt:lpstr>AIR POLLUTION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2</cp:revision>
  <dcterms:created xsi:type="dcterms:W3CDTF">2024-05-21T10:44:22Z</dcterms:created>
  <dcterms:modified xsi:type="dcterms:W3CDTF">2024-05-21T10:55:05Z</dcterms:modified>
</cp:coreProperties>
</file>