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4" autoAdjust="0"/>
    <p:restoredTop sz="94682"/>
  </p:normalViewPr>
  <p:slideViewPr>
    <p:cSldViewPr snapToGrid="0">
      <p:cViewPr varScale="1">
        <p:scale>
          <a:sx n="105" d="100"/>
          <a:sy n="105" d="100"/>
        </p:scale>
        <p:origin x="22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F85115B5-FBFC-4EC8-BEE5-2046D767290A}" type="datetimeFigureOut">
              <a:rPr lang="en-IN" smtClean="0"/>
              <a:t>23/09/24</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12E3AE2-ABEA-4F7C-A3A2-AEAA0AA796C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115B5-FBFC-4EC8-BEE5-2046D767290A}" type="datetimeFigureOut">
              <a:rPr lang="en-IN" smtClean="0"/>
              <a:t>23/09/24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E3AE2-ABEA-4F7C-A3A2-AEAA0AA796C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115B5-FBFC-4EC8-BEE5-2046D767290A}" type="datetimeFigureOut">
              <a:rPr lang="en-IN" smtClean="0"/>
              <a:t>23/09/24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E3AE2-ABEA-4F7C-A3A2-AEAA0AA796C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5115B5-FBFC-4EC8-BEE5-2046D767290A}" type="datetimeFigureOut">
              <a:rPr lang="en-IN" smtClean="0"/>
              <a:t>23/09/24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2E3AE2-ABEA-4F7C-A3A2-AEAA0AA796C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F85115B5-FBFC-4EC8-BEE5-2046D767290A}" type="datetimeFigureOut">
              <a:rPr lang="en-IN" smtClean="0"/>
              <a:t>23/09/24</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B12E3AE2-ABEA-4F7C-A3A2-AEAA0AA796C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5115B5-FBFC-4EC8-BEE5-2046D767290A}" type="datetimeFigureOut">
              <a:rPr lang="en-IN" smtClean="0"/>
              <a:t>23/09/24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2E3AE2-ABEA-4F7C-A3A2-AEAA0AA796C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5115B5-FBFC-4EC8-BEE5-2046D767290A}" type="datetimeFigureOut">
              <a:rPr lang="en-IN" smtClean="0"/>
              <a:t>23/09/24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2E3AE2-ABEA-4F7C-A3A2-AEAA0AA796C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5115B5-FBFC-4EC8-BEE5-2046D767290A}" type="datetimeFigureOut">
              <a:rPr lang="en-IN" smtClean="0"/>
              <a:t>23/09/24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2E3AE2-ABEA-4F7C-A3A2-AEAA0AA796C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5115B5-FBFC-4EC8-BEE5-2046D767290A}" type="datetimeFigureOut">
              <a:rPr lang="en-IN" smtClean="0"/>
              <a:t>23/09/24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2E3AE2-ABEA-4F7C-A3A2-AEAA0AA796C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85115B5-FBFC-4EC8-BEE5-2046D767290A}" type="datetimeFigureOut">
              <a:rPr lang="en-IN" smtClean="0"/>
              <a:t>23/09/24</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B12E3AE2-ABEA-4F7C-A3A2-AEAA0AA796C8}"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F85115B5-FBFC-4EC8-BEE5-2046D767290A}" type="datetimeFigureOut">
              <a:rPr lang="en-IN" smtClean="0"/>
              <a:t>23/09/24</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B12E3AE2-ABEA-4F7C-A3A2-AEAA0AA796C8}"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F85115B5-FBFC-4EC8-BEE5-2046D767290A}" type="datetimeFigureOut">
              <a:rPr lang="en-IN" smtClean="0"/>
              <a:t>23/09/24</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12E3AE2-ABEA-4F7C-A3A2-AEAA0AA796C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4030"/>
            <a:ext cx="10515600" cy="128651"/>
          </a:xfrm>
        </p:spPr>
        <p:txBody>
          <a:bodyPr>
            <a:noAutofit/>
          </a:bodyPr>
          <a:lstStyle/>
          <a:p>
            <a:pPr algn="ctr"/>
            <a:r>
              <a:rPr lang="en-US" sz="2800" b="1" u="sng" dirty="0"/>
              <a:t>Skin Tone and Outfit Matching System</a:t>
            </a:r>
          </a:p>
        </p:txBody>
      </p:sp>
      <p:sp>
        <p:nvSpPr>
          <p:cNvPr id="5" name="Content Placeholder 4"/>
          <p:cNvSpPr>
            <a:spLocks noGrp="1"/>
          </p:cNvSpPr>
          <p:nvPr>
            <p:ph idx="1"/>
          </p:nvPr>
        </p:nvSpPr>
        <p:spPr>
          <a:xfrm>
            <a:off x="347345" y="1144270"/>
            <a:ext cx="11581130" cy="5033010"/>
          </a:xfrm>
        </p:spPr>
        <p:txBody>
          <a:bodyPr>
            <a:normAutofit fontScale="90000" lnSpcReduction="20000"/>
          </a:bodyPr>
          <a:lstStyle/>
          <a:p>
            <a:pPr marL="0" indent="0" algn="just">
              <a:buNone/>
            </a:pPr>
            <a:r>
              <a:rPr lang="en-US" sz="1400" b="1" dirty="0"/>
              <a:t>Problem Statement: </a:t>
            </a:r>
          </a:p>
          <a:p>
            <a:pPr marL="0" indent="0" algn="just">
              <a:buNone/>
            </a:pPr>
            <a:r>
              <a:rPr lang="en-US" sz="1400" dirty="0"/>
              <a:t>Many people struggle to choose outfits that complement their skin tone. Colors and styles that look great on one person may not work for another due to differences in undertones and complexion. The aim of this system is to analyze a user’s skin tone (categorized into different types) and suggest suitable outfit colors and styles that best complement their natural complexion. </a:t>
            </a:r>
          </a:p>
          <a:p>
            <a:pPr marL="0" indent="0" algn="just">
              <a:buNone/>
            </a:pPr>
            <a:endParaRPr lang="en-US" sz="1400" dirty="0"/>
          </a:p>
          <a:p>
            <a:pPr marL="0" indent="0" algn="just">
              <a:buNone/>
            </a:pPr>
            <a:r>
              <a:rPr lang="en-US" sz="1400" b="1" dirty="0"/>
              <a:t>Algorithm Used:</a:t>
            </a:r>
          </a:p>
          <a:p>
            <a:pPr marL="0" indent="0" algn="just">
              <a:buNone/>
            </a:pPr>
            <a:r>
              <a:rPr lang="en-US" sz="1400" dirty="0"/>
              <a:t>The system uses image processing or manual input to classify skin tones into predefined categories. It then employs a rule-based or machine learning model to match these skin tones with suitable color palettes and outfit styles, using a curated database of fashion recommendations to generate personalized suggestions.</a:t>
            </a:r>
          </a:p>
          <a:p>
            <a:pPr marL="0" indent="0" algn="just">
              <a:buNone/>
            </a:pPr>
            <a:endParaRPr lang="en-US" sz="1400" b="1" dirty="0"/>
          </a:p>
          <a:p>
            <a:pPr marL="0" indent="0" algn="just">
              <a:buNone/>
            </a:pPr>
            <a:r>
              <a:rPr lang="en-US" sz="1400" b="1" dirty="0"/>
              <a:t>DataSet:</a:t>
            </a:r>
          </a:p>
          <a:p>
            <a:pPr marL="0" indent="0" algn="just">
              <a:buNone/>
            </a:pPr>
            <a:r>
              <a:rPr lang="en-US" sz="1400" b="1" dirty="0"/>
              <a:t>https://research.google/resources/datasets/?search=face+dataset&amp;dataset_types=image</a:t>
            </a:r>
          </a:p>
          <a:p>
            <a:pPr marL="0" indent="0" algn="just">
              <a:buNone/>
            </a:pPr>
            <a:endParaRPr lang="en-US" sz="1400" dirty="0"/>
          </a:p>
          <a:p>
            <a:pPr marL="0" indent="0" algn="just">
              <a:buNone/>
            </a:pPr>
            <a:r>
              <a:rPr lang="en-US" sz="1400" b="1" dirty="0"/>
              <a:t>Expected Outcome:</a:t>
            </a:r>
          </a:p>
          <a:p>
            <a:pPr marL="0" indent="0" algn="just">
              <a:buNone/>
            </a:pPr>
            <a:r>
              <a:rPr lang="en-US" sz="1400" dirty="0"/>
              <a:t>The system will recommend a palette of colors that suit the user’s skin tone.It will suggest outfit styles (e.g., types of clothing, patterns) that complement the user’s complexion.</a:t>
            </a:r>
          </a:p>
          <a:p>
            <a:pPr marL="0" indent="0" algn="just">
              <a:buNone/>
            </a:pPr>
            <a:r>
              <a:rPr lang="en-US" sz="1400" dirty="0"/>
              <a:t>Optional: Links to clothing items or virtual try-on features for user engagement.</a:t>
            </a:r>
          </a:p>
          <a:p>
            <a:pPr marL="0" indent="0" algn="r">
              <a:buNone/>
            </a:pPr>
            <a:r>
              <a:rPr lang="en-US" sz="1400" dirty="0"/>
              <a:t>S Himaja – 2320030135</a:t>
            </a:r>
          </a:p>
          <a:p>
            <a:pPr marL="0" indent="0" algn="r">
              <a:buNone/>
            </a:pPr>
            <a:r>
              <a:rPr lang="en-US" sz="1400" dirty="0"/>
              <a:t>K Sindhu – 2320030305</a:t>
            </a:r>
          </a:p>
          <a:p>
            <a:pPr marL="0" indent="0" algn="r">
              <a:buNone/>
            </a:pPr>
            <a:r>
              <a:rPr lang="en-US" sz="1400"/>
              <a:t>D Sunidhi – 2320090017</a:t>
            </a:r>
            <a:endParaRPr lang="en-US" sz="1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217</Words>
  <Application>Microsoft Macintosh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Century Gothic</vt:lpstr>
      <vt:lpstr>Garamond</vt:lpstr>
      <vt:lpstr>Savon</vt:lpstr>
      <vt:lpstr>Skin Tone and Outfit Matching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Himaja Sadhu</dc:creator>
  <cp:lastModifiedBy>DEEKONDA SUNIDHI .</cp:lastModifiedBy>
  <cp:revision>13</cp:revision>
  <dcterms:created xsi:type="dcterms:W3CDTF">2024-09-13T08:15:00Z</dcterms:created>
  <dcterms:modified xsi:type="dcterms:W3CDTF">2024-09-23T07:14:06Z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21F1977889E244D5AE15F864DB37FE7A_12</vt:lpwstr>
  </property>
  <property fmtid="{D5CDD505-2E9C-101B-9397-08002B2CF9AE}" pid="3" name="KSOProductBuildVer">
    <vt:lpwstr>1033-12.2.0.18283</vt:lpwstr>
  </property>
</Properties>
</file>