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dhijain0307@gmail.com" userId="605bb5b1a270fba7" providerId="LiveId" clId="{2C7A9D3B-F498-449B-9EC7-FDE16D31729B}"/>
    <pc:docChg chg="undo custSel addSld delSld modSld">
      <pc:chgData name="sunidhijain0307@gmail.com" userId="605bb5b1a270fba7" providerId="LiveId" clId="{2C7A9D3B-F498-449B-9EC7-FDE16D31729B}" dt="2021-10-05T17:17:13.356" v="1246" actId="14100"/>
      <pc:docMkLst>
        <pc:docMk/>
      </pc:docMkLst>
      <pc:sldChg chg="modSp new mod">
        <pc:chgData name="sunidhijain0307@gmail.com" userId="605bb5b1a270fba7" providerId="LiveId" clId="{2C7A9D3B-F498-449B-9EC7-FDE16D31729B}" dt="2021-10-05T14:42:51.487" v="140" actId="1076"/>
        <pc:sldMkLst>
          <pc:docMk/>
          <pc:sldMk cId="1347015759" sldId="256"/>
        </pc:sldMkLst>
        <pc:spChg chg="mod">
          <ac:chgData name="sunidhijain0307@gmail.com" userId="605bb5b1a270fba7" providerId="LiveId" clId="{2C7A9D3B-F498-449B-9EC7-FDE16D31729B}" dt="2021-10-05T14:42:51.487" v="140" actId="1076"/>
          <ac:spMkLst>
            <pc:docMk/>
            <pc:sldMk cId="1347015759" sldId="256"/>
            <ac:spMk id="2" creationId="{CC9B8909-E754-4A2A-A223-77BED06E0950}"/>
          </ac:spMkLst>
        </pc:spChg>
        <pc:spChg chg="mod">
          <ac:chgData name="sunidhijain0307@gmail.com" userId="605bb5b1a270fba7" providerId="LiveId" clId="{2C7A9D3B-F498-449B-9EC7-FDE16D31729B}" dt="2021-10-05T14:42:30.370" v="139" actId="20577"/>
          <ac:spMkLst>
            <pc:docMk/>
            <pc:sldMk cId="1347015759" sldId="256"/>
            <ac:spMk id="3" creationId="{C778143F-17B4-43B9-B432-086140341253}"/>
          </ac:spMkLst>
        </pc:spChg>
      </pc:sldChg>
      <pc:sldChg chg="new del">
        <pc:chgData name="sunidhijain0307@gmail.com" userId="605bb5b1a270fba7" providerId="LiveId" clId="{2C7A9D3B-F498-449B-9EC7-FDE16D31729B}" dt="2021-10-05T14:43:26.850" v="143" actId="2696"/>
        <pc:sldMkLst>
          <pc:docMk/>
          <pc:sldMk cId="3991986539" sldId="257"/>
        </pc:sldMkLst>
      </pc:sldChg>
      <pc:sldChg chg="modSp new mod">
        <pc:chgData name="sunidhijain0307@gmail.com" userId="605bb5b1a270fba7" providerId="LiveId" clId="{2C7A9D3B-F498-449B-9EC7-FDE16D31729B}" dt="2021-10-05T17:04:43.200" v="807" actId="14100"/>
        <pc:sldMkLst>
          <pc:docMk/>
          <pc:sldMk cId="4161742933" sldId="258"/>
        </pc:sldMkLst>
        <pc:spChg chg="mod">
          <ac:chgData name="sunidhijain0307@gmail.com" userId="605bb5b1a270fba7" providerId="LiveId" clId="{2C7A9D3B-F498-449B-9EC7-FDE16D31729B}" dt="2021-10-05T17:00:07.176" v="162" actId="14100"/>
          <ac:spMkLst>
            <pc:docMk/>
            <pc:sldMk cId="4161742933" sldId="258"/>
            <ac:spMk id="2" creationId="{4136CB2C-ECB4-4852-A5BF-B4F5CD045702}"/>
          </ac:spMkLst>
        </pc:spChg>
        <pc:spChg chg="mod">
          <ac:chgData name="sunidhijain0307@gmail.com" userId="605bb5b1a270fba7" providerId="LiveId" clId="{2C7A9D3B-F498-449B-9EC7-FDE16D31729B}" dt="2021-10-05T17:04:43.200" v="807" actId="14100"/>
          <ac:spMkLst>
            <pc:docMk/>
            <pc:sldMk cId="4161742933" sldId="258"/>
            <ac:spMk id="3" creationId="{E62C8535-348B-4C74-8E0C-B167398034BB}"/>
          </ac:spMkLst>
        </pc:spChg>
      </pc:sldChg>
      <pc:sldChg chg="addSp modSp new mod chgLayout">
        <pc:chgData name="sunidhijain0307@gmail.com" userId="605bb5b1a270fba7" providerId="LiveId" clId="{2C7A9D3B-F498-449B-9EC7-FDE16D31729B}" dt="2021-10-05T17:09:28.464" v="855" actId="700"/>
        <pc:sldMkLst>
          <pc:docMk/>
          <pc:sldMk cId="2687431843" sldId="259"/>
        </pc:sldMkLst>
        <pc:spChg chg="mod ord">
          <ac:chgData name="sunidhijain0307@gmail.com" userId="605bb5b1a270fba7" providerId="LiveId" clId="{2C7A9D3B-F498-449B-9EC7-FDE16D31729B}" dt="2021-10-05T17:09:28.464" v="855" actId="700"/>
          <ac:spMkLst>
            <pc:docMk/>
            <pc:sldMk cId="2687431843" sldId="259"/>
            <ac:spMk id="2" creationId="{E29D6ACA-DC8A-4E97-B8CE-C630D743AE8C}"/>
          </ac:spMkLst>
        </pc:spChg>
        <pc:spChg chg="mod ord">
          <ac:chgData name="sunidhijain0307@gmail.com" userId="605bb5b1a270fba7" providerId="LiveId" clId="{2C7A9D3B-F498-449B-9EC7-FDE16D31729B}" dt="2021-10-05T17:09:28.464" v="855" actId="700"/>
          <ac:spMkLst>
            <pc:docMk/>
            <pc:sldMk cId="2687431843" sldId="259"/>
            <ac:spMk id="3" creationId="{707DFE40-6235-43E9-9C83-885D8AF537B5}"/>
          </ac:spMkLst>
        </pc:spChg>
        <pc:picChg chg="add mod">
          <ac:chgData name="sunidhijain0307@gmail.com" userId="605bb5b1a270fba7" providerId="LiveId" clId="{2C7A9D3B-F498-449B-9EC7-FDE16D31729B}" dt="2021-10-05T17:09:00.420" v="851" actId="14100"/>
          <ac:picMkLst>
            <pc:docMk/>
            <pc:sldMk cId="2687431843" sldId="259"/>
            <ac:picMk id="5" creationId="{802A1D28-BDFF-484F-8409-2933B4E58F1D}"/>
          </ac:picMkLst>
        </pc:picChg>
      </pc:sldChg>
      <pc:sldChg chg="add del">
        <pc:chgData name="sunidhijain0307@gmail.com" userId="605bb5b1a270fba7" providerId="LiveId" clId="{2C7A9D3B-F498-449B-9EC7-FDE16D31729B}" dt="2021-10-05T17:09:17.272" v="853" actId="2890"/>
        <pc:sldMkLst>
          <pc:docMk/>
          <pc:sldMk cId="2237244145" sldId="260"/>
        </pc:sldMkLst>
      </pc:sldChg>
      <pc:sldChg chg="addSp delSp modSp new mod">
        <pc:chgData name="sunidhijain0307@gmail.com" userId="605bb5b1a270fba7" providerId="LiveId" clId="{2C7A9D3B-F498-449B-9EC7-FDE16D31729B}" dt="2021-10-05T17:15:13.514" v="1085" actId="478"/>
        <pc:sldMkLst>
          <pc:docMk/>
          <pc:sldMk cId="3952454921" sldId="260"/>
        </pc:sldMkLst>
        <pc:spChg chg="mod">
          <ac:chgData name="sunidhijain0307@gmail.com" userId="605bb5b1a270fba7" providerId="LiveId" clId="{2C7A9D3B-F498-449B-9EC7-FDE16D31729B}" dt="2021-10-05T17:09:46.646" v="868" actId="20577"/>
          <ac:spMkLst>
            <pc:docMk/>
            <pc:sldMk cId="3952454921" sldId="260"/>
            <ac:spMk id="2" creationId="{F7746322-9175-404D-8FEC-4DDA418DC025}"/>
          </ac:spMkLst>
        </pc:spChg>
        <pc:spChg chg="mod">
          <ac:chgData name="sunidhijain0307@gmail.com" userId="605bb5b1a270fba7" providerId="LiveId" clId="{2C7A9D3B-F498-449B-9EC7-FDE16D31729B}" dt="2021-10-05T17:15:04.333" v="1083" actId="20577"/>
          <ac:spMkLst>
            <pc:docMk/>
            <pc:sldMk cId="3952454921" sldId="260"/>
            <ac:spMk id="3" creationId="{FC2DEE1D-7BEC-4E45-8526-F7E9F7144C66}"/>
          </ac:spMkLst>
        </pc:spChg>
        <pc:picChg chg="add del mod">
          <ac:chgData name="sunidhijain0307@gmail.com" userId="605bb5b1a270fba7" providerId="LiveId" clId="{2C7A9D3B-F498-449B-9EC7-FDE16D31729B}" dt="2021-10-05T17:15:13.514" v="1085" actId="478"/>
          <ac:picMkLst>
            <pc:docMk/>
            <pc:sldMk cId="3952454921" sldId="260"/>
            <ac:picMk id="5" creationId="{0A8A33B6-0A78-4AD6-8541-9DD7C11FBD97}"/>
          </ac:picMkLst>
        </pc:picChg>
      </pc:sldChg>
      <pc:sldChg chg="addSp delSp modSp new mod">
        <pc:chgData name="sunidhijain0307@gmail.com" userId="605bb5b1a270fba7" providerId="LiveId" clId="{2C7A9D3B-F498-449B-9EC7-FDE16D31729B}" dt="2021-10-05T17:16:56.663" v="1243" actId="14100"/>
        <pc:sldMkLst>
          <pc:docMk/>
          <pc:sldMk cId="3853575705" sldId="261"/>
        </pc:sldMkLst>
        <pc:spChg chg="del">
          <ac:chgData name="sunidhijain0307@gmail.com" userId="605bb5b1a270fba7" providerId="LiveId" clId="{2C7A9D3B-F498-449B-9EC7-FDE16D31729B}" dt="2021-10-05T17:15:36.490" v="1089" actId="21"/>
          <ac:spMkLst>
            <pc:docMk/>
            <pc:sldMk cId="3853575705" sldId="261"/>
            <ac:spMk id="2" creationId="{0993A6DE-531A-4152-AA4A-88E563563462}"/>
          </ac:spMkLst>
        </pc:spChg>
        <pc:spChg chg="mod">
          <ac:chgData name="sunidhijain0307@gmail.com" userId="605bb5b1a270fba7" providerId="LiveId" clId="{2C7A9D3B-F498-449B-9EC7-FDE16D31729B}" dt="2021-10-05T17:16:19.672" v="1239" actId="20577"/>
          <ac:spMkLst>
            <pc:docMk/>
            <pc:sldMk cId="3853575705" sldId="261"/>
            <ac:spMk id="3" creationId="{5DADB43B-48AA-4409-B6A4-EC4D6EE5A344}"/>
          </ac:spMkLst>
        </pc:spChg>
        <pc:picChg chg="add mod">
          <ac:chgData name="sunidhijain0307@gmail.com" userId="605bb5b1a270fba7" providerId="LiveId" clId="{2C7A9D3B-F498-449B-9EC7-FDE16D31729B}" dt="2021-10-05T17:16:56.663" v="1243" actId="14100"/>
          <ac:picMkLst>
            <pc:docMk/>
            <pc:sldMk cId="3853575705" sldId="261"/>
            <ac:picMk id="5" creationId="{DDC79F92-11E6-4EF5-B8B4-5D0FA3AF7629}"/>
          </ac:picMkLst>
        </pc:picChg>
      </pc:sldChg>
      <pc:sldChg chg="delSp modSp new mod">
        <pc:chgData name="sunidhijain0307@gmail.com" userId="605bb5b1a270fba7" providerId="LiveId" clId="{2C7A9D3B-F498-449B-9EC7-FDE16D31729B}" dt="2021-10-05T17:17:13.356" v="1246" actId="14100"/>
        <pc:sldMkLst>
          <pc:docMk/>
          <pc:sldMk cId="2132440549" sldId="262"/>
        </pc:sldMkLst>
        <pc:spChg chg="del">
          <ac:chgData name="sunidhijain0307@gmail.com" userId="605bb5b1a270fba7" providerId="LiveId" clId="{2C7A9D3B-F498-449B-9EC7-FDE16D31729B}" dt="2021-10-05T17:17:10.675" v="1245" actId="21"/>
          <ac:spMkLst>
            <pc:docMk/>
            <pc:sldMk cId="2132440549" sldId="262"/>
            <ac:spMk id="2" creationId="{BF1F242A-3A70-4B47-BBF8-BEAF69CB84C0}"/>
          </ac:spMkLst>
        </pc:spChg>
        <pc:spChg chg="mod">
          <ac:chgData name="sunidhijain0307@gmail.com" userId="605bb5b1a270fba7" providerId="LiveId" clId="{2C7A9D3B-F498-449B-9EC7-FDE16D31729B}" dt="2021-10-05T17:17:13.356" v="1246" actId="14100"/>
          <ac:spMkLst>
            <pc:docMk/>
            <pc:sldMk cId="2132440549" sldId="262"/>
            <ac:spMk id="3" creationId="{E3F119F0-142C-4398-91CD-A557AEA0E33D}"/>
          </ac:spMkLst>
        </pc:spChg>
      </pc:sldChg>
      <pc:sldMasterChg chg="addSldLayout">
        <pc:chgData name="sunidhijain0307@gmail.com" userId="605bb5b1a270fba7" providerId="LiveId" clId="{2C7A9D3B-F498-449B-9EC7-FDE16D31729B}" dt="2021-10-05T14:42:00.236" v="0" actId="680"/>
        <pc:sldMasterMkLst>
          <pc:docMk/>
          <pc:sldMasterMk cId="129378186" sldId="2147483648"/>
        </pc:sldMasterMkLst>
        <pc:sldLayoutChg chg="add">
          <pc:chgData name="sunidhijain0307@gmail.com" userId="605bb5b1a270fba7" providerId="LiveId" clId="{2C7A9D3B-F498-449B-9EC7-FDE16D31729B}" dt="2021-10-05T14:42:00.236" v="0" actId="680"/>
          <pc:sldLayoutMkLst>
            <pc:docMk/>
            <pc:sldMasterMk cId="129378186" sldId="2147483648"/>
            <pc:sldLayoutMk cId="199309663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7D21-A0DC-4DCF-B5B9-133D1119492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DD68A5-C4C3-4EA3-8E6E-4A51E959B41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19930966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7818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8909-E754-4A2A-A223-77BED06E0950}"/>
              </a:ext>
            </a:extLst>
          </p:cNvPr>
          <p:cNvSpPr>
            <a:spLocks noGrp="1"/>
          </p:cNvSpPr>
          <p:nvPr>
            <p:ph type="ctrTitle"/>
          </p:nvPr>
        </p:nvSpPr>
        <p:spPr>
          <a:xfrm>
            <a:off x="1524000" y="1041400"/>
            <a:ext cx="9144000" cy="2387600"/>
          </a:xfrm>
        </p:spPr>
        <p:txBody>
          <a:bodyPr/>
          <a:lstStyle/>
          <a:p>
            <a:r>
              <a:rPr lang="en-US" dirty="0"/>
              <a:t>Online Education Website</a:t>
            </a:r>
            <a:br>
              <a:rPr lang="en-US" dirty="0"/>
            </a:br>
            <a:r>
              <a:rPr lang="en-US" dirty="0"/>
              <a:t>Aimers</a:t>
            </a:r>
            <a:endParaRPr lang="en-IN" dirty="0"/>
          </a:p>
        </p:txBody>
      </p:sp>
      <p:sp>
        <p:nvSpPr>
          <p:cNvPr id="3" name="Subtitle 2">
            <a:extLst>
              <a:ext uri="{FF2B5EF4-FFF2-40B4-BE49-F238E27FC236}">
                <a16:creationId xmlns:a16="http://schemas.microsoft.com/office/drawing/2014/main" id="{C778143F-17B4-43B9-B432-086140341253}"/>
              </a:ext>
            </a:extLst>
          </p:cNvPr>
          <p:cNvSpPr>
            <a:spLocks noGrp="1"/>
          </p:cNvSpPr>
          <p:nvPr>
            <p:ph type="subTitle" idx="1"/>
          </p:nvPr>
        </p:nvSpPr>
        <p:spPr/>
        <p:txBody>
          <a:bodyPr/>
          <a:lstStyle/>
          <a:p>
            <a:r>
              <a:rPr lang="en-US" dirty="0"/>
              <a:t>                                                                                        By-Sunidhi Jain</a:t>
            </a:r>
            <a:endParaRPr lang="en-IN" dirty="0"/>
          </a:p>
        </p:txBody>
      </p:sp>
    </p:spTree>
    <p:extLst>
      <p:ext uri="{BB962C8B-B14F-4D97-AF65-F5344CB8AC3E}">
        <p14:creationId xmlns:p14="http://schemas.microsoft.com/office/powerpoint/2010/main" val="134701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36E2-D699-4D00-8024-575259C93C43}"/>
              </a:ext>
            </a:extLst>
          </p:cNvPr>
          <p:cNvSpPr>
            <a:spLocks noGrp="1"/>
          </p:cNvSpPr>
          <p:nvPr>
            <p:ph type="ctrTitle"/>
          </p:nvPr>
        </p:nvSpPr>
        <p:spPr>
          <a:xfrm>
            <a:off x="1524000" y="211015"/>
            <a:ext cx="9144000" cy="858130"/>
          </a:xfrm>
        </p:spPr>
        <p:txBody>
          <a:bodyPr/>
          <a:lstStyle/>
          <a:p>
            <a:r>
              <a:rPr lang="en-US" dirty="0"/>
              <a:t>Course</a:t>
            </a:r>
            <a:endParaRPr lang="en-IN" dirty="0"/>
          </a:p>
        </p:txBody>
      </p:sp>
      <p:sp>
        <p:nvSpPr>
          <p:cNvPr id="3" name="Subtitle 2">
            <a:extLst>
              <a:ext uri="{FF2B5EF4-FFF2-40B4-BE49-F238E27FC236}">
                <a16:creationId xmlns:a16="http://schemas.microsoft.com/office/drawing/2014/main" id="{0A7A6684-C1D6-4A72-B860-8DE1D957E76A}"/>
              </a:ext>
            </a:extLst>
          </p:cNvPr>
          <p:cNvSpPr>
            <a:spLocks noGrp="1"/>
          </p:cNvSpPr>
          <p:nvPr>
            <p:ph type="subTitle" idx="1"/>
          </p:nvPr>
        </p:nvSpPr>
        <p:spPr>
          <a:xfrm>
            <a:off x="562708" y="1308295"/>
            <a:ext cx="11226018" cy="4994031"/>
          </a:xfrm>
        </p:spPr>
        <p:txBody>
          <a:bodyPr/>
          <a:lstStyle/>
          <a:p>
            <a:endParaRPr lang="en-IN" dirty="0"/>
          </a:p>
        </p:txBody>
      </p:sp>
      <p:pic>
        <p:nvPicPr>
          <p:cNvPr id="5" name="Picture 4">
            <a:extLst>
              <a:ext uri="{FF2B5EF4-FFF2-40B4-BE49-F238E27FC236}">
                <a16:creationId xmlns:a16="http://schemas.microsoft.com/office/drawing/2014/main" id="{8448195A-9654-4902-8522-3475DB2DF947}"/>
              </a:ext>
            </a:extLst>
          </p:cNvPr>
          <p:cNvPicPr>
            <a:picLocks noChangeAspect="1"/>
          </p:cNvPicPr>
          <p:nvPr/>
        </p:nvPicPr>
        <p:blipFill>
          <a:blip r:embed="rId2"/>
          <a:stretch>
            <a:fillRect/>
          </a:stretch>
        </p:blipFill>
        <p:spPr>
          <a:xfrm>
            <a:off x="562708" y="1308295"/>
            <a:ext cx="7049484" cy="4991797"/>
          </a:xfrm>
          <a:prstGeom prst="rect">
            <a:avLst/>
          </a:prstGeom>
        </p:spPr>
      </p:pic>
      <p:pic>
        <p:nvPicPr>
          <p:cNvPr id="7" name="Picture 6">
            <a:extLst>
              <a:ext uri="{FF2B5EF4-FFF2-40B4-BE49-F238E27FC236}">
                <a16:creationId xmlns:a16="http://schemas.microsoft.com/office/drawing/2014/main" id="{B48E2616-E24C-4B13-88F0-0646CA716575}"/>
              </a:ext>
            </a:extLst>
          </p:cNvPr>
          <p:cNvPicPr>
            <a:picLocks noChangeAspect="1"/>
          </p:cNvPicPr>
          <p:nvPr/>
        </p:nvPicPr>
        <p:blipFill>
          <a:blip r:embed="rId3"/>
          <a:stretch>
            <a:fillRect/>
          </a:stretch>
        </p:blipFill>
        <p:spPr>
          <a:xfrm>
            <a:off x="8018585" y="1357531"/>
            <a:ext cx="3610707" cy="4893323"/>
          </a:xfrm>
          <a:prstGeom prst="rect">
            <a:avLst/>
          </a:prstGeom>
        </p:spPr>
      </p:pic>
    </p:spTree>
    <p:extLst>
      <p:ext uri="{BB962C8B-B14F-4D97-AF65-F5344CB8AC3E}">
        <p14:creationId xmlns:p14="http://schemas.microsoft.com/office/powerpoint/2010/main" val="425034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5290-3FE8-4533-98E2-2A5E377F72EF}"/>
              </a:ext>
            </a:extLst>
          </p:cNvPr>
          <p:cNvSpPr>
            <a:spLocks noGrp="1"/>
          </p:cNvSpPr>
          <p:nvPr>
            <p:ph type="ctrTitle"/>
          </p:nvPr>
        </p:nvSpPr>
        <p:spPr>
          <a:xfrm>
            <a:off x="1524000" y="407963"/>
            <a:ext cx="9144000" cy="956603"/>
          </a:xfrm>
        </p:spPr>
        <p:txBody>
          <a:bodyPr/>
          <a:lstStyle/>
          <a:p>
            <a:r>
              <a:rPr lang="en-US" dirty="0"/>
              <a:t>Teacher section</a:t>
            </a:r>
            <a:endParaRPr lang="en-IN" dirty="0"/>
          </a:p>
        </p:txBody>
      </p:sp>
      <p:sp>
        <p:nvSpPr>
          <p:cNvPr id="3" name="Subtitle 2">
            <a:extLst>
              <a:ext uri="{FF2B5EF4-FFF2-40B4-BE49-F238E27FC236}">
                <a16:creationId xmlns:a16="http://schemas.microsoft.com/office/drawing/2014/main" id="{6963DE03-623E-4FB8-BD5D-279052174B18}"/>
              </a:ext>
            </a:extLst>
          </p:cNvPr>
          <p:cNvSpPr>
            <a:spLocks noGrp="1"/>
          </p:cNvSpPr>
          <p:nvPr>
            <p:ph type="subTitle" idx="1"/>
          </p:nvPr>
        </p:nvSpPr>
        <p:spPr>
          <a:xfrm>
            <a:off x="1524000" y="1519311"/>
            <a:ext cx="9144000" cy="4930726"/>
          </a:xfrm>
        </p:spPr>
        <p:txBody>
          <a:bodyPr/>
          <a:lstStyle/>
          <a:p>
            <a:endParaRPr lang="en-IN" dirty="0"/>
          </a:p>
        </p:txBody>
      </p:sp>
      <p:pic>
        <p:nvPicPr>
          <p:cNvPr id="5" name="Picture 4">
            <a:extLst>
              <a:ext uri="{FF2B5EF4-FFF2-40B4-BE49-F238E27FC236}">
                <a16:creationId xmlns:a16="http://schemas.microsoft.com/office/drawing/2014/main" id="{338340F8-21D0-48D0-BB71-AB2A43A1D98E}"/>
              </a:ext>
            </a:extLst>
          </p:cNvPr>
          <p:cNvPicPr>
            <a:picLocks noChangeAspect="1"/>
          </p:cNvPicPr>
          <p:nvPr/>
        </p:nvPicPr>
        <p:blipFill>
          <a:blip r:embed="rId2"/>
          <a:stretch>
            <a:fillRect/>
          </a:stretch>
        </p:blipFill>
        <p:spPr>
          <a:xfrm>
            <a:off x="2118768" y="1609471"/>
            <a:ext cx="6744641" cy="1819529"/>
          </a:xfrm>
          <a:prstGeom prst="rect">
            <a:avLst/>
          </a:prstGeom>
        </p:spPr>
      </p:pic>
      <p:pic>
        <p:nvPicPr>
          <p:cNvPr id="7" name="Picture 6">
            <a:extLst>
              <a:ext uri="{FF2B5EF4-FFF2-40B4-BE49-F238E27FC236}">
                <a16:creationId xmlns:a16="http://schemas.microsoft.com/office/drawing/2014/main" id="{06895674-F21A-439D-9C71-A99DA0EA4A19}"/>
              </a:ext>
            </a:extLst>
          </p:cNvPr>
          <p:cNvPicPr>
            <a:picLocks noChangeAspect="1"/>
          </p:cNvPicPr>
          <p:nvPr/>
        </p:nvPicPr>
        <p:blipFill>
          <a:blip r:embed="rId3"/>
          <a:stretch>
            <a:fillRect/>
          </a:stretch>
        </p:blipFill>
        <p:spPr>
          <a:xfrm>
            <a:off x="2278009" y="3583745"/>
            <a:ext cx="7487695" cy="2732492"/>
          </a:xfrm>
          <a:prstGeom prst="rect">
            <a:avLst/>
          </a:prstGeom>
        </p:spPr>
      </p:pic>
    </p:spTree>
    <p:extLst>
      <p:ext uri="{BB962C8B-B14F-4D97-AF65-F5344CB8AC3E}">
        <p14:creationId xmlns:p14="http://schemas.microsoft.com/office/powerpoint/2010/main" val="139714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1F24-8FA5-4638-A584-DB85974ED226}"/>
              </a:ext>
            </a:extLst>
          </p:cNvPr>
          <p:cNvSpPr>
            <a:spLocks noGrp="1"/>
          </p:cNvSpPr>
          <p:nvPr>
            <p:ph type="ctrTitle"/>
          </p:nvPr>
        </p:nvSpPr>
        <p:spPr>
          <a:xfrm>
            <a:off x="1524000" y="196948"/>
            <a:ext cx="9144000" cy="956603"/>
          </a:xfrm>
        </p:spPr>
        <p:txBody>
          <a:bodyPr/>
          <a:lstStyle/>
          <a:p>
            <a:r>
              <a:rPr lang="en-US" dirty="0"/>
              <a:t>Contact</a:t>
            </a:r>
            <a:endParaRPr lang="en-IN" dirty="0"/>
          </a:p>
        </p:txBody>
      </p:sp>
      <p:sp>
        <p:nvSpPr>
          <p:cNvPr id="3" name="Subtitle 2">
            <a:extLst>
              <a:ext uri="{FF2B5EF4-FFF2-40B4-BE49-F238E27FC236}">
                <a16:creationId xmlns:a16="http://schemas.microsoft.com/office/drawing/2014/main" id="{69FF2E07-A8BF-4362-BDAF-63CCED5973C6}"/>
              </a:ext>
            </a:extLst>
          </p:cNvPr>
          <p:cNvSpPr>
            <a:spLocks noGrp="1"/>
          </p:cNvSpPr>
          <p:nvPr>
            <p:ph type="subTitle" idx="1"/>
          </p:nvPr>
        </p:nvSpPr>
        <p:spPr>
          <a:xfrm>
            <a:off x="1524000" y="1153551"/>
            <a:ext cx="9144000" cy="4332849"/>
          </a:xfrm>
        </p:spPr>
        <p:txBody>
          <a:bodyPr/>
          <a:lstStyle/>
          <a:p>
            <a:endParaRPr lang="en-IN" dirty="0"/>
          </a:p>
        </p:txBody>
      </p:sp>
      <p:pic>
        <p:nvPicPr>
          <p:cNvPr id="5" name="Picture 4">
            <a:extLst>
              <a:ext uri="{FF2B5EF4-FFF2-40B4-BE49-F238E27FC236}">
                <a16:creationId xmlns:a16="http://schemas.microsoft.com/office/drawing/2014/main" id="{C0589FD6-9078-455C-8A32-9E59DE3799AB}"/>
              </a:ext>
            </a:extLst>
          </p:cNvPr>
          <p:cNvPicPr>
            <a:picLocks noChangeAspect="1"/>
          </p:cNvPicPr>
          <p:nvPr/>
        </p:nvPicPr>
        <p:blipFill>
          <a:blip r:embed="rId2"/>
          <a:stretch>
            <a:fillRect/>
          </a:stretch>
        </p:blipFill>
        <p:spPr>
          <a:xfrm>
            <a:off x="1899569" y="1543330"/>
            <a:ext cx="5382376" cy="3324689"/>
          </a:xfrm>
          <a:prstGeom prst="rect">
            <a:avLst/>
          </a:prstGeom>
        </p:spPr>
      </p:pic>
    </p:spTree>
    <p:extLst>
      <p:ext uri="{BB962C8B-B14F-4D97-AF65-F5344CB8AC3E}">
        <p14:creationId xmlns:p14="http://schemas.microsoft.com/office/powerpoint/2010/main" val="320261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114D926-68CC-4C77-A32C-6A66065F6330}"/>
              </a:ext>
            </a:extLst>
          </p:cNvPr>
          <p:cNvSpPr>
            <a:spLocks noGrp="1"/>
          </p:cNvSpPr>
          <p:nvPr>
            <p:ph type="subTitle" idx="1"/>
          </p:nvPr>
        </p:nvSpPr>
        <p:spPr>
          <a:xfrm>
            <a:off x="1524000" y="477838"/>
            <a:ext cx="9144000" cy="6119812"/>
          </a:xfrm>
        </p:spPr>
        <p:txBody>
          <a:bodyPr/>
          <a:lstStyle/>
          <a:p>
            <a:endParaRPr lang="en-IN" dirty="0"/>
          </a:p>
        </p:txBody>
      </p:sp>
      <p:pic>
        <p:nvPicPr>
          <p:cNvPr id="9" name="Picture 8">
            <a:extLst>
              <a:ext uri="{FF2B5EF4-FFF2-40B4-BE49-F238E27FC236}">
                <a16:creationId xmlns:a16="http://schemas.microsoft.com/office/drawing/2014/main" id="{23547F2F-9D4C-4B90-9FA5-E952C6A73765}"/>
              </a:ext>
            </a:extLst>
          </p:cNvPr>
          <p:cNvPicPr>
            <a:picLocks noChangeAspect="1"/>
          </p:cNvPicPr>
          <p:nvPr/>
        </p:nvPicPr>
        <p:blipFill>
          <a:blip r:embed="rId2"/>
          <a:stretch>
            <a:fillRect/>
          </a:stretch>
        </p:blipFill>
        <p:spPr>
          <a:xfrm>
            <a:off x="1659987" y="477838"/>
            <a:ext cx="8872025" cy="5351797"/>
          </a:xfrm>
          <a:prstGeom prst="rect">
            <a:avLst/>
          </a:prstGeom>
        </p:spPr>
      </p:pic>
    </p:spTree>
    <p:extLst>
      <p:ext uri="{BB962C8B-B14F-4D97-AF65-F5344CB8AC3E}">
        <p14:creationId xmlns:p14="http://schemas.microsoft.com/office/powerpoint/2010/main" val="52790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1908-AD34-432C-9E88-64D4FBAAFFBF}"/>
              </a:ext>
            </a:extLst>
          </p:cNvPr>
          <p:cNvSpPr>
            <a:spLocks noGrp="1"/>
          </p:cNvSpPr>
          <p:nvPr>
            <p:ph type="ctrTitle"/>
          </p:nvPr>
        </p:nvSpPr>
        <p:spPr>
          <a:xfrm>
            <a:off x="1524000" y="215241"/>
            <a:ext cx="9144000" cy="980513"/>
          </a:xfrm>
        </p:spPr>
        <p:txBody>
          <a:bodyPr/>
          <a:lstStyle/>
          <a:p>
            <a:r>
              <a:rPr lang="en-US" dirty="0"/>
              <a:t>Footer Section</a:t>
            </a:r>
            <a:endParaRPr lang="en-IN" dirty="0"/>
          </a:p>
        </p:txBody>
      </p:sp>
      <p:sp>
        <p:nvSpPr>
          <p:cNvPr id="3" name="Subtitle 2">
            <a:extLst>
              <a:ext uri="{FF2B5EF4-FFF2-40B4-BE49-F238E27FC236}">
                <a16:creationId xmlns:a16="http://schemas.microsoft.com/office/drawing/2014/main" id="{1A7C1FD4-1AD7-4187-96B0-DBD323F9783F}"/>
              </a:ext>
            </a:extLst>
          </p:cNvPr>
          <p:cNvSpPr>
            <a:spLocks noGrp="1"/>
          </p:cNvSpPr>
          <p:nvPr>
            <p:ph type="subTitle" idx="1"/>
          </p:nvPr>
        </p:nvSpPr>
        <p:spPr>
          <a:xfrm>
            <a:off x="1524000" y="1308295"/>
            <a:ext cx="9144000" cy="5334464"/>
          </a:xfrm>
        </p:spPr>
        <p:txBody>
          <a:bodyPr/>
          <a:lstStyle/>
          <a:p>
            <a:endParaRPr lang="en-IN" dirty="0"/>
          </a:p>
        </p:txBody>
      </p:sp>
      <p:pic>
        <p:nvPicPr>
          <p:cNvPr id="5" name="Picture 4">
            <a:extLst>
              <a:ext uri="{FF2B5EF4-FFF2-40B4-BE49-F238E27FC236}">
                <a16:creationId xmlns:a16="http://schemas.microsoft.com/office/drawing/2014/main" id="{C38FA106-180E-4890-A22A-31485E7FE9D5}"/>
              </a:ext>
            </a:extLst>
          </p:cNvPr>
          <p:cNvPicPr>
            <a:picLocks noChangeAspect="1"/>
          </p:cNvPicPr>
          <p:nvPr/>
        </p:nvPicPr>
        <p:blipFill>
          <a:blip r:embed="rId2"/>
          <a:stretch>
            <a:fillRect/>
          </a:stretch>
        </p:blipFill>
        <p:spPr>
          <a:xfrm>
            <a:off x="2299757" y="1401139"/>
            <a:ext cx="7592485" cy="5148776"/>
          </a:xfrm>
          <a:prstGeom prst="rect">
            <a:avLst/>
          </a:prstGeom>
        </p:spPr>
      </p:pic>
    </p:spTree>
    <p:extLst>
      <p:ext uri="{BB962C8B-B14F-4D97-AF65-F5344CB8AC3E}">
        <p14:creationId xmlns:p14="http://schemas.microsoft.com/office/powerpoint/2010/main" val="255774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EC8923-A81C-49F7-8066-F7F9CA9E821D}"/>
              </a:ext>
            </a:extLst>
          </p:cNvPr>
          <p:cNvSpPr>
            <a:spLocks noGrp="1"/>
          </p:cNvSpPr>
          <p:nvPr>
            <p:ph type="subTitle" idx="1"/>
          </p:nvPr>
        </p:nvSpPr>
        <p:spPr>
          <a:xfrm>
            <a:off x="1524000" y="295421"/>
            <a:ext cx="9144000" cy="5598941"/>
          </a:xfrm>
        </p:spPr>
        <p:txBody>
          <a:bodyPr/>
          <a:lstStyle/>
          <a:p>
            <a:endParaRPr lang="en-IN" dirty="0"/>
          </a:p>
        </p:txBody>
      </p:sp>
      <p:pic>
        <p:nvPicPr>
          <p:cNvPr id="5" name="Picture 4">
            <a:extLst>
              <a:ext uri="{FF2B5EF4-FFF2-40B4-BE49-F238E27FC236}">
                <a16:creationId xmlns:a16="http://schemas.microsoft.com/office/drawing/2014/main" id="{5AB00109-D044-4868-8190-69CD2F811606}"/>
              </a:ext>
            </a:extLst>
          </p:cNvPr>
          <p:cNvPicPr>
            <a:picLocks noChangeAspect="1"/>
          </p:cNvPicPr>
          <p:nvPr/>
        </p:nvPicPr>
        <p:blipFill>
          <a:blip r:embed="rId2"/>
          <a:stretch>
            <a:fillRect/>
          </a:stretch>
        </p:blipFill>
        <p:spPr>
          <a:xfrm>
            <a:off x="1618030" y="1900024"/>
            <a:ext cx="8955940" cy="3057952"/>
          </a:xfrm>
          <a:prstGeom prst="rect">
            <a:avLst/>
          </a:prstGeom>
        </p:spPr>
      </p:pic>
    </p:spTree>
    <p:extLst>
      <p:ext uri="{BB962C8B-B14F-4D97-AF65-F5344CB8AC3E}">
        <p14:creationId xmlns:p14="http://schemas.microsoft.com/office/powerpoint/2010/main" val="429136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FFF6-BAE5-4F5E-9F07-A23156BEC224}"/>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13950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CB2C-ECB4-4852-A5BF-B4F5CD045702}"/>
              </a:ext>
            </a:extLst>
          </p:cNvPr>
          <p:cNvSpPr>
            <a:spLocks noGrp="1"/>
          </p:cNvSpPr>
          <p:nvPr>
            <p:ph type="ctrTitle"/>
          </p:nvPr>
        </p:nvSpPr>
        <p:spPr>
          <a:xfrm>
            <a:off x="1524000" y="562709"/>
            <a:ext cx="9144000" cy="1037492"/>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E62C8535-348B-4C74-8E0C-B167398034BB}"/>
              </a:ext>
            </a:extLst>
          </p:cNvPr>
          <p:cNvSpPr>
            <a:spLocks noGrp="1"/>
          </p:cNvSpPr>
          <p:nvPr>
            <p:ph type="subTitle" idx="1"/>
          </p:nvPr>
        </p:nvSpPr>
        <p:spPr>
          <a:xfrm>
            <a:off x="1524000" y="2138289"/>
            <a:ext cx="9144000" cy="3277773"/>
          </a:xfrm>
        </p:spPr>
        <p:txBody>
          <a:bodyPr/>
          <a:lstStyle/>
          <a:p>
            <a:pPr algn="l"/>
            <a:r>
              <a:rPr lang="en-US" dirty="0"/>
              <a:t>This is the Online education website- Aimers which provide us the best courses according to the latest technologies and trending in market like Frontend developer, web developer, IOT and AI, Data Science with Python and Android etc.</a:t>
            </a:r>
          </a:p>
          <a:p>
            <a:pPr algn="l"/>
            <a:r>
              <a:rPr lang="en-US" dirty="0"/>
              <a:t>Here, I used HTML, CSS and JavaScript.</a:t>
            </a:r>
          </a:p>
          <a:p>
            <a:pPr algn="l"/>
            <a:r>
              <a:rPr lang="en-US" dirty="0"/>
              <a:t>HTML file- index.html</a:t>
            </a:r>
          </a:p>
          <a:p>
            <a:pPr algn="l"/>
            <a:r>
              <a:rPr lang="en-US" dirty="0"/>
              <a:t>CSS- style.css</a:t>
            </a:r>
          </a:p>
          <a:p>
            <a:pPr algn="l"/>
            <a:r>
              <a:rPr lang="en-US" dirty="0"/>
              <a:t>JavaScript- script.js</a:t>
            </a:r>
          </a:p>
          <a:p>
            <a:endParaRPr lang="en-US" dirty="0"/>
          </a:p>
          <a:p>
            <a:endParaRPr lang="en-IN" dirty="0"/>
          </a:p>
        </p:txBody>
      </p:sp>
    </p:spTree>
    <p:extLst>
      <p:ext uri="{BB962C8B-B14F-4D97-AF65-F5344CB8AC3E}">
        <p14:creationId xmlns:p14="http://schemas.microsoft.com/office/powerpoint/2010/main" val="416174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6ACA-DC8A-4E97-B8CE-C630D743AE8C}"/>
              </a:ext>
            </a:extLst>
          </p:cNvPr>
          <p:cNvSpPr>
            <a:spLocks noGrp="1"/>
          </p:cNvSpPr>
          <p:nvPr>
            <p:ph type="ctrTitle"/>
          </p:nvPr>
        </p:nvSpPr>
        <p:spPr>
          <a:xfrm>
            <a:off x="1524000" y="1122363"/>
            <a:ext cx="9144000" cy="706437"/>
          </a:xfrm>
        </p:spPr>
        <p:txBody>
          <a:bodyPr/>
          <a:lstStyle/>
          <a:p>
            <a:r>
              <a:rPr lang="en-US" dirty="0"/>
              <a:t>Code:</a:t>
            </a:r>
            <a:br>
              <a:rPr lang="en-US" dirty="0"/>
            </a:br>
            <a:endParaRPr lang="en-IN" dirty="0"/>
          </a:p>
        </p:txBody>
      </p:sp>
      <p:sp>
        <p:nvSpPr>
          <p:cNvPr id="3" name="Subtitle 2">
            <a:extLst>
              <a:ext uri="{FF2B5EF4-FFF2-40B4-BE49-F238E27FC236}">
                <a16:creationId xmlns:a16="http://schemas.microsoft.com/office/drawing/2014/main" id="{707DFE40-6235-43E9-9C83-885D8AF537B5}"/>
              </a:ext>
            </a:extLst>
          </p:cNvPr>
          <p:cNvSpPr>
            <a:spLocks noGrp="1"/>
          </p:cNvSpPr>
          <p:nvPr>
            <p:ph type="subTitle" idx="1"/>
          </p:nvPr>
        </p:nvSpPr>
        <p:spPr>
          <a:xfrm>
            <a:off x="1524000" y="1122363"/>
            <a:ext cx="9144000" cy="5123692"/>
          </a:xfrm>
        </p:spPr>
        <p:txBody>
          <a:bodyPr/>
          <a:lstStyle/>
          <a:p>
            <a:pPr algn="l"/>
            <a:r>
              <a:rPr lang="en-US" dirty="0"/>
              <a:t>Index.html:</a:t>
            </a:r>
          </a:p>
          <a:p>
            <a:pPr algn="l"/>
            <a:endParaRPr lang="en-IN" dirty="0"/>
          </a:p>
        </p:txBody>
      </p:sp>
      <p:pic>
        <p:nvPicPr>
          <p:cNvPr id="5" name="Picture 4">
            <a:extLst>
              <a:ext uri="{FF2B5EF4-FFF2-40B4-BE49-F238E27FC236}">
                <a16:creationId xmlns:a16="http://schemas.microsoft.com/office/drawing/2014/main" id="{802A1D28-BDFF-484F-8409-2933B4E58F1D}"/>
              </a:ext>
            </a:extLst>
          </p:cNvPr>
          <p:cNvPicPr>
            <a:picLocks noChangeAspect="1"/>
          </p:cNvPicPr>
          <p:nvPr/>
        </p:nvPicPr>
        <p:blipFill>
          <a:blip r:embed="rId2"/>
          <a:stretch>
            <a:fillRect/>
          </a:stretch>
        </p:blipFill>
        <p:spPr>
          <a:xfrm>
            <a:off x="1094677" y="1547446"/>
            <a:ext cx="10002646" cy="4188191"/>
          </a:xfrm>
          <a:prstGeom prst="rect">
            <a:avLst/>
          </a:prstGeom>
        </p:spPr>
      </p:pic>
    </p:spTree>
    <p:extLst>
      <p:ext uri="{BB962C8B-B14F-4D97-AF65-F5344CB8AC3E}">
        <p14:creationId xmlns:p14="http://schemas.microsoft.com/office/powerpoint/2010/main" val="268743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6322-9175-404D-8FEC-4DDA418DC025}"/>
              </a:ext>
            </a:extLst>
          </p:cNvPr>
          <p:cNvSpPr>
            <a:spLocks noGrp="1"/>
          </p:cNvSpPr>
          <p:nvPr>
            <p:ph type="ctrTitle"/>
          </p:nvPr>
        </p:nvSpPr>
        <p:spPr>
          <a:xfrm>
            <a:off x="1524000" y="1122363"/>
            <a:ext cx="9144000" cy="477837"/>
          </a:xfrm>
        </p:spPr>
        <p:txBody>
          <a:bodyPr/>
          <a:lstStyle/>
          <a:p>
            <a:r>
              <a:rPr lang="en-US" dirty="0"/>
              <a:t>Continue..</a:t>
            </a:r>
            <a:br>
              <a:rPr lang="en-US" dirty="0"/>
            </a:br>
            <a:endParaRPr lang="en-IN" dirty="0"/>
          </a:p>
        </p:txBody>
      </p:sp>
      <p:sp>
        <p:nvSpPr>
          <p:cNvPr id="3" name="Subtitle 2">
            <a:extLst>
              <a:ext uri="{FF2B5EF4-FFF2-40B4-BE49-F238E27FC236}">
                <a16:creationId xmlns:a16="http://schemas.microsoft.com/office/drawing/2014/main" id="{FC2DEE1D-7BEC-4E45-8526-F7E9F7144C66}"/>
              </a:ext>
            </a:extLst>
          </p:cNvPr>
          <p:cNvSpPr>
            <a:spLocks noGrp="1"/>
          </p:cNvSpPr>
          <p:nvPr>
            <p:ph type="subTitle" idx="1"/>
          </p:nvPr>
        </p:nvSpPr>
        <p:spPr>
          <a:xfrm>
            <a:off x="1524000" y="900332"/>
            <a:ext cx="9144000" cy="5387926"/>
          </a:xfrm>
        </p:spPr>
        <p:txBody>
          <a:bodyPr/>
          <a:lstStyle/>
          <a:p>
            <a:pPr algn="l"/>
            <a:r>
              <a:rPr lang="en-US" dirty="0"/>
              <a:t>Here, I am using some </a:t>
            </a:r>
            <a:r>
              <a:rPr lang="en-US" dirty="0" err="1"/>
              <a:t>cdn</a:t>
            </a:r>
            <a:r>
              <a:rPr lang="en-US" dirty="0"/>
              <a:t> link to make my website attractive.</a:t>
            </a:r>
          </a:p>
          <a:p>
            <a:pPr marL="342900" indent="-342900" algn="l">
              <a:buFontTx/>
              <a:buChar char="-"/>
            </a:pPr>
            <a:r>
              <a:rPr lang="en-US" dirty="0"/>
              <a:t>Google fonts </a:t>
            </a:r>
            <a:r>
              <a:rPr lang="en-US" dirty="0" err="1"/>
              <a:t>cdn</a:t>
            </a:r>
            <a:r>
              <a:rPr lang="en-US" dirty="0"/>
              <a:t>- to use some google fonts styling</a:t>
            </a:r>
          </a:p>
          <a:p>
            <a:pPr marL="342900" indent="-342900" algn="l">
              <a:buFontTx/>
              <a:buChar char="-"/>
            </a:pPr>
            <a:r>
              <a:rPr lang="en-IN" dirty="0"/>
              <a:t>Font awesome </a:t>
            </a:r>
            <a:r>
              <a:rPr lang="en-IN" dirty="0" err="1"/>
              <a:t>cdn</a:t>
            </a:r>
            <a:r>
              <a:rPr lang="en-IN" dirty="0"/>
              <a:t>- to use icon set.</a:t>
            </a:r>
          </a:p>
          <a:p>
            <a:pPr marL="342900" indent="-342900" algn="l">
              <a:buFontTx/>
              <a:buChar char="-"/>
            </a:pPr>
            <a:endParaRPr lang="en-IN" dirty="0"/>
          </a:p>
        </p:txBody>
      </p:sp>
      <p:pic>
        <p:nvPicPr>
          <p:cNvPr id="5" name="Picture 4">
            <a:extLst>
              <a:ext uri="{FF2B5EF4-FFF2-40B4-BE49-F238E27FC236}">
                <a16:creationId xmlns:a16="http://schemas.microsoft.com/office/drawing/2014/main" id="{0A8A33B6-0A78-4AD6-8541-9DD7C11FBD97}"/>
              </a:ext>
            </a:extLst>
          </p:cNvPr>
          <p:cNvPicPr>
            <a:picLocks noChangeAspect="1"/>
          </p:cNvPicPr>
          <p:nvPr/>
        </p:nvPicPr>
        <p:blipFill>
          <a:blip r:embed="rId2"/>
          <a:stretch>
            <a:fillRect/>
          </a:stretch>
        </p:blipFill>
        <p:spPr>
          <a:xfrm>
            <a:off x="2216915" y="2372842"/>
            <a:ext cx="6687934" cy="3584825"/>
          </a:xfrm>
          <a:prstGeom prst="rect">
            <a:avLst/>
          </a:prstGeom>
        </p:spPr>
      </p:pic>
    </p:spTree>
    <p:extLst>
      <p:ext uri="{BB962C8B-B14F-4D97-AF65-F5344CB8AC3E}">
        <p14:creationId xmlns:p14="http://schemas.microsoft.com/office/powerpoint/2010/main" val="395245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ADB43B-48AA-4409-B6A4-EC4D6EE5A344}"/>
              </a:ext>
            </a:extLst>
          </p:cNvPr>
          <p:cNvSpPr>
            <a:spLocks noGrp="1"/>
          </p:cNvSpPr>
          <p:nvPr>
            <p:ph type="subTitle" idx="1"/>
          </p:nvPr>
        </p:nvSpPr>
        <p:spPr>
          <a:xfrm>
            <a:off x="1524000" y="661182"/>
            <a:ext cx="9144000" cy="4596618"/>
          </a:xfrm>
        </p:spPr>
        <p:txBody>
          <a:bodyPr/>
          <a:lstStyle/>
          <a:p>
            <a:pPr algn="l"/>
            <a:r>
              <a:rPr lang="en-US" dirty="0"/>
              <a:t>The above part is used to create navbar at the top of the page. Below is the snap for the same,</a:t>
            </a:r>
          </a:p>
          <a:p>
            <a:pPr algn="l"/>
            <a:endParaRPr lang="en-IN" dirty="0"/>
          </a:p>
        </p:txBody>
      </p:sp>
      <p:pic>
        <p:nvPicPr>
          <p:cNvPr id="5" name="Picture 4">
            <a:extLst>
              <a:ext uri="{FF2B5EF4-FFF2-40B4-BE49-F238E27FC236}">
                <a16:creationId xmlns:a16="http://schemas.microsoft.com/office/drawing/2014/main" id="{DDC79F92-11E6-4EF5-B8B4-5D0FA3AF7629}"/>
              </a:ext>
            </a:extLst>
          </p:cNvPr>
          <p:cNvPicPr>
            <a:picLocks noChangeAspect="1"/>
          </p:cNvPicPr>
          <p:nvPr/>
        </p:nvPicPr>
        <p:blipFill>
          <a:blip r:embed="rId2"/>
          <a:stretch>
            <a:fillRect/>
          </a:stretch>
        </p:blipFill>
        <p:spPr>
          <a:xfrm>
            <a:off x="2680810" y="2264898"/>
            <a:ext cx="7293183" cy="2124222"/>
          </a:xfrm>
          <a:prstGeom prst="rect">
            <a:avLst/>
          </a:prstGeom>
        </p:spPr>
      </p:pic>
    </p:spTree>
    <p:extLst>
      <p:ext uri="{BB962C8B-B14F-4D97-AF65-F5344CB8AC3E}">
        <p14:creationId xmlns:p14="http://schemas.microsoft.com/office/powerpoint/2010/main" val="385357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656F-D15F-4B1B-B815-4E0D84D5A5FE}"/>
              </a:ext>
            </a:extLst>
          </p:cNvPr>
          <p:cNvSpPr>
            <a:spLocks noGrp="1"/>
          </p:cNvSpPr>
          <p:nvPr>
            <p:ph type="ctrTitle"/>
          </p:nvPr>
        </p:nvSpPr>
        <p:spPr>
          <a:xfrm>
            <a:off x="1524000" y="285581"/>
            <a:ext cx="9144000" cy="924241"/>
          </a:xfrm>
        </p:spPr>
        <p:txBody>
          <a:bodyPr/>
          <a:lstStyle/>
          <a:p>
            <a:r>
              <a:rPr lang="en-US" dirty="0"/>
              <a:t>Login Form- Code</a:t>
            </a:r>
            <a:endParaRPr lang="en-IN" dirty="0"/>
          </a:p>
        </p:txBody>
      </p:sp>
      <p:sp>
        <p:nvSpPr>
          <p:cNvPr id="3" name="Subtitle 2">
            <a:extLst>
              <a:ext uri="{FF2B5EF4-FFF2-40B4-BE49-F238E27FC236}">
                <a16:creationId xmlns:a16="http://schemas.microsoft.com/office/drawing/2014/main" id="{4E620575-C1B9-4077-AEE5-7166F5FDFDE7}"/>
              </a:ext>
            </a:extLst>
          </p:cNvPr>
          <p:cNvSpPr>
            <a:spLocks noGrp="1"/>
          </p:cNvSpPr>
          <p:nvPr>
            <p:ph type="subTitle" idx="1"/>
          </p:nvPr>
        </p:nvSpPr>
        <p:spPr>
          <a:xfrm>
            <a:off x="1524000" y="1209822"/>
            <a:ext cx="9144000" cy="4825218"/>
          </a:xfrm>
        </p:spPr>
        <p:txBody>
          <a:bodyPr/>
          <a:lstStyle/>
          <a:p>
            <a:endParaRPr lang="en-IN" dirty="0"/>
          </a:p>
        </p:txBody>
      </p:sp>
      <p:pic>
        <p:nvPicPr>
          <p:cNvPr id="5" name="Picture 4">
            <a:extLst>
              <a:ext uri="{FF2B5EF4-FFF2-40B4-BE49-F238E27FC236}">
                <a16:creationId xmlns:a16="http://schemas.microsoft.com/office/drawing/2014/main" id="{C383C461-E2D1-4D01-84FB-1D0DDD81868F}"/>
              </a:ext>
            </a:extLst>
          </p:cNvPr>
          <p:cNvPicPr>
            <a:picLocks noChangeAspect="1"/>
          </p:cNvPicPr>
          <p:nvPr/>
        </p:nvPicPr>
        <p:blipFill>
          <a:blip r:embed="rId2"/>
          <a:stretch>
            <a:fillRect/>
          </a:stretch>
        </p:blipFill>
        <p:spPr>
          <a:xfrm>
            <a:off x="3180943" y="1772530"/>
            <a:ext cx="5830114" cy="3151162"/>
          </a:xfrm>
          <a:prstGeom prst="rect">
            <a:avLst/>
          </a:prstGeom>
        </p:spPr>
      </p:pic>
    </p:spTree>
    <p:extLst>
      <p:ext uri="{BB962C8B-B14F-4D97-AF65-F5344CB8AC3E}">
        <p14:creationId xmlns:p14="http://schemas.microsoft.com/office/powerpoint/2010/main" val="259993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585B-D809-493A-B8A7-1E600B7FA871}"/>
              </a:ext>
            </a:extLst>
          </p:cNvPr>
          <p:cNvSpPr>
            <a:spLocks noGrp="1"/>
          </p:cNvSpPr>
          <p:nvPr>
            <p:ph type="ctrTitle"/>
          </p:nvPr>
        </p:nvSpPr>
        <p:spPr>
          <a:xfrm>
            <a:off x="1524000" y="422031"/>
            <a:ext cx="9144000" cy="984738"/>
          </a:xfrm>
        </p:spPr>
        <p:txBody>
          <a:bodyPr/>
          <a:lstStyle/>
          <a:p>
            <a:r>
              <a:rPr lang="en-US" dirty="0"/>
              <a:t>Continue…</a:t>
            </a:r>
            <a:endParaRPr lang="en-IN" dirty="0"/>
          </a:p>
        </p:txBody>
      </p:sp>
      <p:sp>
        <p:nvSpPr>
          <p:cNvPr id="3" name="Subtitle 2">
            <a:extLst>
              <a:ext uri="{FF2B5EF4-FFF2-40B4-BE49-F238E27FC236}">
                <a16:creationId xmlns:a16="http://schemas.microsoft.com/office/drawing/2014/main" id="{D82BBC6C-B08D-4C85-A443-DF8FB7B99954}"/>
              </a:ext>
            </a:extLst>
          </p:cNvPr>
          <p:cNvSpPr>
            <a:spLocks noGrp="1"/>
          </p:cNvSpPr>
          <p:nvPr>
            <p:ph type="subTitle" idx="1"/>
          </p:nvPr>
        </p:nvSpPr>
        <p:spPr>
          <a:xfrm>
            <a:off x="1524000" y="1406769"/>
            <a:ext cx="9144000" cy="5029200"/>
          </a:xfrm>
        </p:spPr>
        <p:txBody>
          <a:bodyPr/>
          <a:lstStyle/>
          <a:p>
            <a:endParaRPr lang="en-IN" dirty="0"/>
          </a:p>
        </p:txBody>
      </p:sp>
      <p:pic>
        <p:nvPicPr>
          <p:cNvPr id="5" name="Picture 4">
            <a:extLst>
              <a:ext uri="{FF2B5EF4-FFF2-40B4-BE49-F238E27FC236}">
                <a16:creationId xmlns:a16="http://schemas.microsoft.com/office/drawing/2014/main" id="{E7B36D60-5CF2-442F-8EB5-88C26832887F}"/>
              </a:ext>
            </a:extLst>
          </p:cNvPr>
          <p:cNvPicPr>
            <a:picLocks noChangeAspect="1"/>
          </p:cNvPicPr>
          <p:nvPr/>
        </p:nvPicPr>
        <p:blipFill>
          <a:blip r:embed="rId2"/>
          <a:stretch>
            <a:fillRect/>
          </a:stretch>
        </p:blipFill>
        <p:spPr>
          <a:xfrm>
            <a:off x="4057365" y="1773847"/>
            <a:ext cx="4077269" cy="4210638"/>
          </a:xfrm>
          <a:prstGeom prst="rect">
            <a:avLst/>
          </a:prstGeom>
        </p:spPr>
      </p:pic>
    </p:spTree>
    <p:extLst>
      <p:ext uri="{BB962C8B-B14F-4D97-AF65-F5344CB8AC3E}">
        <p14:creationId xmlns:p14="http://schemas.microsoft.com/office/powerpoint/2010/main" val="52081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45EF-13B6-494D-B90C-44D51D9EF8F5}"/>
              </a:ext>
            </a:extLst>
          </p:cNvPr>
          <p:cNvSpPr>
            <a:spLocks noGrp="1"/>
          </p:cNvSpPr>
          <p:nvPr>
            <p:ph type="ctrTitle"/>
          </p:nvPr>
        </p:nvSpPr>
        <p:spPr>
          <a:xfrm>
            <a:off x="1524000" y="239151"/>
            <a:ext cx="9144000" cy="1041009"/>
          </a:xfrm>
        </p:spPr>
        <p:txBody>
          <a:bodyPr/>
          <a:lstStyle/>
          <a:p>
            <a:r>
              <a:rPr lang="en-US" dirty="0"/>
              <a:t>Home</a:t>
            </a:r>
            <a:endParaRPr lang="en-IN" dirty="0"/>
          </a:p>
        </p:txBody>
      </p:sp>
      <p:sp>
        <p:nvSpPr>
          <p:cNvPr id="3" name="Subtitle 2">
            <a:extLst>
              <a:ext uri="{FF2B5EF4-FFF2-40B4-BE49-F238E27FC236}">
                <a16:creationId xmlns:a16="http://schemas.microsoft.com/office/drawing/2014/main" id="{22413419-1AC4-48FE-BA46-6DDFCE0F4464}"/>
              </a:ext>
            </a:extLst>
          </p:cNvPr>
          <p:cNvSpPr>
            <a:spLocks noGrp="1"/>
          </p:cNvSpPr>
          <p:nvPr>
            <p:ph type="subTitle" idx="1"/>
          </p:nvPr>
        </p:nvSpPr>
        <p:spPr>
          <a:xfrm>
            <a:off x="1524000" y="1280160"/>
            <a:ext cx="9144000" cy="5106572"/>
          </a:xfrm>
        </p:spPr>
        <p:txBody>
          <a:bodyPr/>
          <a:lstStyle/>
          <a:p>
            <a:endParaRPr lang="en-IN" dirty="0"/>
          </a:p>
        </p:txBody>
      </p:sp>
      <p:pic>
        <p:nvPicPr>
          <p:cNvPr id="5" name="Picture 4">
            <a:extLst>
              <a:ext uri="{FF2B5EF4-FFF2-40B4-BE49-F238E27FC236}">
                <a16:creationId xmlns:a16="http://schemas.microsoft.com/office/drawing/2014/main" id="{9CBF335E-429F-4023-BCCA-8CAC3C0B9CCD}"/>
              </a:ext>
            </a:extLst>
          </p:cNvPr>
          <p:cNvPicPr>
            <a:picLocks noChangeAspect="1"/>
          </p:cNvPicPr>
          <p:nvPr/>
        </p:nvPicPr>
        <p:blipFill>
          <a:blip r:embed="rId2"/>
          <a:stretch>
            <a:fillRect/>
          </a:stretch>
        </p:blipFill>
        <p:spPr>
          <a:xfrm>
            <a:off x="1973223" y="1752366"/>
            <a:ext cx="6163535" cy="1676634"/>
          </a:xfrm>
          <a:prstGeom prst="rect">
            <a:avLst/>
          </a:prstGeom>
        </p:spPr>
      </p:pic>
      <p:pic>
        <p:nvPicPr>
          <p:cNvPr id="7" name="Picture 6">
            <a:extLst>
              <a:ext uri="{FF2B5EF4-FFF2-40B4-BE49-F238E27FC236}">
                <a16:creationId xmlns:a16="http://schemas.microsoft.com/office/drawing/2014/main" id="{A0375E45-4AE7-4EA6-BC55-9C940C2A8B9F}"/>
              </a:ext>
            </a:extLst>
          </p:cNvPr>
          <p:cNvPicPr>
            <a:picLocks noChangeAspect="1"/>
          </p:cNvPicPr>
          <p:nvPr/>
        </p:nvPicPr>
        <p:blipFill>
          <a:blip r:embed="rId3"/>
          <a:stretch>
            <a:fillRect/>
          </a:stretch>
        </p:blipFill>
        <p:spPr>
          <a:xfrm>
            <a:off x="1973223" y="3712311"/>
            <a:ext cx="6944694" cy="2391109"/>
          </a:xfrm>
          <a:prstGeom prst="rect">
            <a:avLst/>
          </a:prstGeom>
        </p:spPr>
      </p:pic>
    </p:spTree>
    <p:extLst>
      <p:ext uri="{BB962C8B-B14F-4D97-AF65-F5344CB8AC3E}">
        <p14:creationId xmlns:p14="http://schemas.microsoft.com/office/powerpoint/2010/main" val="301441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C3BC-959E-4B2F-8DA1-9A5743C8E4E5}"/>
              </a:ext>
            </a:extLst>
          </p:cNvPr>
          <p:cNvSpPr>
            <a:spLocks noGrp="1"/>
          </p:cNvSpPr>
          <p:nvPr>
            <p:ph type="ctrTitle"/>
          </p:nvPr>
        </p:nvSpPr>
        <p:spPr>
          <a:xfrm>
            <a:off x="1524000" y="351693"/>
            <a:ext cx="9144000" cy="1655762"/>
          </a:xfrm>
        </p:spPr>
        <p:txBody>
          <a:bodyPr/>
          <a:lstStyle/>
          <a:p>
            <a:br>
              <a:rPr lang="en-US" dirty="0"/>
            </a:br>
            <a:r>
              <a:rPr lang="en-US" dirty="0"/>
              <a:t>About</a:t>
            </a:r>
            <a:br>
              <a:rPr lang="en-US" dirty="0"/>
            </a:br>
            <a:endParaRPr lang="en-IN" dirty="0"/>
          </a:p>
        </p:txBody>
      </p:sp>
      <p:sp>
        <p:nvSpPr>
          <p:cNvPr id="3" name="Subtitle 2">
            <a:extLst>
              <a:ext uri="{FF2B5EF4-FFF2-40B4-BE49-F238E27FC236}">
                <a16:creationId xmlns:a16="http://schemas.microsoft.com/office/drawing/2014/main" id="{BB2A8146-E73E-4AB6-B54F-4F2AD5A3197C}"/>
              </a:ext>
            </a:extLst>
          </p:cNvPr>
          <p:cNvSpPr>
            <a:spLocks noGrp="1"/>
          </p:cNvSpPr>
          <p:nvPr>
            <p:ph type="subTitle" idx="1"/>
          </p:nvPr>
        </p:nvSpPr>
        <p:spPr>
          <a:xfrm>
            <a:off x="1524000" y="1139483"/>
            <a:ext cx="9144000" cy="5718517"/>
          </a:xfrm>
        </p:spPr>
        <p:txBody>
          <a:bodyPr/>
          <a:lstStyle/>
          <a:p>
            <a:endParaRPr lang="en-IN" dirty="0"/>
          </a:p>
        </p:txBody>
      </p:sp>
      <p:pic>
        <p:nvPicPr>
          <p:cNvPr id="5" name="Picture 4">
            <a:extLst>
              <a:ext uri="{FF2B5EF4-FFF2-40B4-BE49-F238E27FC236}">
                <a16:creationId xmlns:a16="http://schemas.microsoft.com/office/drawing/2014/main" id="{94047C09-B7DC-4407-A3EF-3206A8BF6770}"/>
              </a:ext>
            </a:extLst>
          </p:cNvPr>
          <p:cNvPicPr>
            <a:picLocks noChangeAspect="1"/>
          </p:cNvPicPr>
          <p:nvPr/>
        </p:nvPicPr>
        <p:blipFill>
          <a:blip r:embed="rId2"/>
          <a:stretch>
            <a:fillRect/>
          </a:stretch>
        </p:blipFill>
        <p:spPr>
          <a:xfrm>
            <a:off x="1711343" y="1139483"/>
            <a:ext cx="8487960" cy="3057952"/>
          </a:xfrm>
          <a:prstGeom prst="rect">
            <a:avLst/>
          </a:prstGeom>
        </p:spPr>
      </p:pic>
      <p:pic>
        <p:nvPicPr>
          <p:cNvPr id="7" name="Picture 6">
            <a:extLst>
              <a:ext uri="{FF2B5EF4-FFF2-40B4-BE49-F238E27FC236}">
                <a16:creationId xmlns:a16="http://schemas.microsoft.com/office/drawing/2014/main" id="{3252A8BE-6236-428A-BBB3-AC0BFF1C20C5}"/>
              </a:ext>
            </a:extLst>
          </p:cNvPr>
          <p:cNvPicPr>
            <a:picLocks noChangeAspect="1"/>
          </p:cNvPicPr>
          <p:nvPr/>
        </p:nvPicPr>
        <p:blipFill>
          <a:blip r:embed="rId3"/>
          <a:stretch>
            <a:fillRect/>
          </a:stretch>
        </p:blipFill>
        <p:spPr>
          <a:xfrm>
            <a:off x="1711343" y="3907301"/>
            <a:ext cx="8621328" cy="2636098"/>
          </a:xfrm>
          <a:prstGeom prst="rect">
            <a:avLst/>
          </a:prstGeom>
        </p:spPr>
      </p:pic>
    </p:spTree>
    <p:extLst>
      <p:ext uri="{BB962C8B-B14F-4D97-AF65-F5344CB8AC3E}">
        <p14:creationId xmlns:p14="http://schemas.microsoft.com/office/powerpoint/2010/main" val="766189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154</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Online Education Website Aimers</vt:lpstr>
      <vt:lpstr>Introduction</vt:lpstr>
      <vt:lpstr>Code: </vt:lpstr>
      <vt:lpstr>Continue.. </vt:lpstr>
      <vt:lpstr>PowerPoint Presentation</vt:lpstr>
      <vt:lpstr>Login Form- Code</vt:lpstr>
      <vt:lpstr>Continue…</vt:lpstr>
      <vt:lpstr>Home</vt:lpstr>
      <vt:lpstr> About </vt:lpstr>
      <vt:lpstr>Course</vt:lpstr>
      <vt:lpstr>Teacher section</vt:lpstr>
      <vt:lpstr>Contact</vt:lpstr>
      <vt:lpstr>PowerPoint Presentation</vt:lpstr>
      <vt:lpstr>Footer Section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Study Website</dc:title>
  <dc:creator>sunidhijain0307@gmail.com</dc:creator>
  <cp:lastModifiedBy>sunidhijain0307@gmail.com</cp:lastModifiedBy>
  <cp:revision>7</cp:revision>
  <dcterms:created xsi:type="dcterms:W3CDTF">2021-10-05T14:41:58Z</dcterms:created>
  <dcterms:modified xsi:type="dcterms:W3CDTF">2021-10-06T02:56:02Z</dcterms:modified>
</cp:coreProperties>
</file>