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VGKJRU+PublicSans-Bold"/>
      <p:regular r:id="rId21"/>
    </p:embeddedFont>
    <p:embeddedFont>
      <p:font typeface="JCLQBE+EBGaramond-Bold"/>
      <p:regular r:id="rId22"/>
    </p:embeddedFont>
    <p:embeddedFont>
      <p:font typeface="ANINPJ+Arial-BoldMT"/>
      <p:regular r:id="rId23"/>
    </p:embeddedFont>
    <p:embeddedFont>
      <p:font typeface="VBKGUW+ArialMT"/>
      <p:regular r:id="rId24"/>
    </p:embeddedFont>
    <p:embeddedFont>
      <p:font typeface="JPTLGB+ArialMT"/>
      <p:regular r:id="rId25"/>
    </p:embeddedFont>
    <p:embeddedFont>
      <p:font typeface="EDUJLD+PublicSans-Regular"/>
      <p:regular r:id="rId26"/>
    </p:embeddedFont>
    <p:embeddedFont>
      <p:font typeface="MUPIQQ+PublicSans-BoldItalic"/>
      <p:regular r:id="rId27"/>
    </p:embeddedFont>
    <p:embeddedFont>
      <p:font typeface="KECTNF+EBGaramond-SemiBold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319323"/>
            <a:ext cx="2746552" cy="73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VGKJRU+PublicSans-Bold"/>
                <a:cs typeface="VGKJRU+PublicSans-Bold"/>
              </a:rPr>
              <a:t>“Grocery Delivery</a:t>
            </a:r>
          </a:p>
          <a:p>
            <a:pPr marL="0" marR="0">
              <a:lnSpc>
                <a:spcPts val="2639"/>
              </a:lnSpc>
              <a:spcBef>
                <a:spcPts val="29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VGKJRU+PublicSans-Bold"/>
                <a:cs typeface="VGKJRU+PublicSans-Bold"/>
              </a:rPr>
              <a:t>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9637"/>
            <a:ext cx="1237183" cy="37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VGKJRU+PublicSans-Bold"/>
                <a:cs typeface="VGKJRU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3025076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Software</a:t>
            </a:r>
            <a:r>
              <a:rPr sz="1800" b="1" spc="-44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6" y="1273571"/>
            <a:ext cx="215428" cy="149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60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6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1702727" cy="23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Operating 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5061" y="1460748"/>
            <a:ext cx="2302268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Linux, Windows 10/7/8.1/8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1887468"/>
            <a:ext cx="1341348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Font-end Tool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1543" y="2100828"/>
            <a:ext cx="147416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PHP, Java script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4361" y="2527548"/>
            <a:ext cx="97143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Back-End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4749" y="2740908"/>
            <a:ext cx="81550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MY 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3085426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Hardware</a:t>
            </a:r>
            <a:r>
              <a:rPr sz="1800" b="1" spc="-45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6" y="1486931"/>
            <a:ext cx="215428" cy="234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460748"/>
            <a:ext cx="2811119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Processor</a:t>
            </a:r>
          </a:p>
          <a:p>
            <a:pPr marL="45720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Pentium 2.4 GHZ or above.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Memory</a:t>
            </a:r>
          </a:p>
          <a:p>
            <a:pPr marL="500405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2 GB RAM.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Cache Memory</a:t>
            </a:r>
          </a:p>
          <a:p>
            <a:pPr marL="45720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128 KB or above.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Printer</a:t>
            </a:r>
          </a:p>
          <a:p>
            <a:pPr marL="45720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Laser Printer.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3167628"/>
            <a:ext cx="1010716" cy="660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Pen Drive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4GB.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Hard Disk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556" y="3807708"/>
            <a:ext cx="816482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500 GB.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1707654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6" y="1273571"/>
            <a:ext cx="215428" cy="192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53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53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5516236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Grocery</a:t>
            </a:r>
            <a:r>
              <a:rPr sz="1400" spc="15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400" spc="16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Website</a:t>
            </a:r>
            <a:r>
              <a:rPr sz="1400" spc="6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Project</a:t>
            </a:r>
            <a:r>
              <a:rPr sz="1400" spc="10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involves</a:t>
            </a:r>
            <a:r>
              <a:rPr sz="1400" spc="9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creating</a:t>
            </a:r>
            <a:r>
              <a:rPr sz="1400" spc="1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</a:t>
            </a:r>
            <a:r>
              <a:rPr sz="1400" spc="15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website</a:t>
            </a:r>
            <a:r>
              <a:rPr sz="1400" spc="11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mobile</a:t>
            </a:r>
            <a:r>
              <a:rPr sz="1400" spc="14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app</a:t>
            </a:r>
            <a:r>
              <a:rPr sz="1400" spc="18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that</a:t>
            </a:r>
            <a:r>
              <a:rPr sz="1400" spc="16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allows</a:t>
            </a:r>
            <a:r>
              <a:rPr sz="1400" spc="9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customers</a:t>
            </a:r>
            <a:r>
              <a:rPr sz="1400" spc="14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15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place</a:t>
            </a:r>
            <a:r>
              <a:rPr sz="1400" spc="16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orders</a:t>
            </a:r>
            <a:r>
              <a:rPr sz="1400" spc="16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for</a:t>
            </a:r>
            <a:r>
              <a:rPr sz="1400" spc="16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groceries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on- line.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2100828"/>
            <a:ext cx="5517843" cy="660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14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website</a:t>
            </a:r>
            <a:r>
              <a:rPr sz="1400" spc="11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400" spc="16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app</a:t>
            </a:r>
            <a:r>
              <a:rPr sz="1400" spc="16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must</a:t>
            </a:r>
            <a:r>
              <a:rPr sz="1400" spc="15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15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user-friendly</a:t>
            </a:r>
            <a:r>
              <a:rPr sz="1400" spc="7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17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easy</a:t>
            </a:r>
            <a:r>
              <a:rPr sz="1400" spc="13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13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navigate,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with</a:t>
            </a:r>
            <a:r>
              <a:rPr sz="1400" spc="35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clear</a:t>
            </a:r>
            <a:r>
              <a:rPr sz="1400" spc="29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categories</a:t>
            </a:r>
            <a:r>
              <a:rPr sz="1400" spc="25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for</a:t>
            </a:r>
            <a:r>
              <a:rPr sz="1400" spc="32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different</a:t>
            </a:r>
            <a:r>
              <a:rPr sz="1400" spc="26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types</a:t>
            </a:r>
            <a:r>
              <a:rPr sz="1400" spc="34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30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products,</a:t>
            </a:r>
            <a:r>
              <a:rPr sz="1400" spc="30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such</a:t>
            </a:r>
            <a:r>
              <a:rPr sz="1400" spc="34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as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fresh produce, meats, dairy, and dry goods.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954268"/>
            <a:ext cx="551006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Customers</a:t>
            </a:r>
            <a:r>
              <a:rPr sz="1400" spc="11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should</a:t>
            </a:r>
            <a:r>
              <a:rPr sz="1400" spc="13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14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able</a:t>
            </a:r>
            <a:r>
              <a:rPr sz="1400" spc="10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1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easily</a:t>
            </a:r>
            <a:r>
              <a:rPr sz="1400" spc="11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add</a:t>
            </a:r>
            <a:r>
              <a:rPr sz="1400" spc="15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items</a:t>
            </a:r>
            <a:r>
              <a:rPr sz="1400" spc="13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1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their</a:t>
            </a:r>
            <a:r>
              <a:rPr sz="1400" spc="16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shopping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cart, specify quantities, and make payment securely.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695713"/>
            <a:ext cx="1507172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6" y="1273571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5037969" cy="2367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10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9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online</a:t>
            </a:r>
            <a:r>
              <a:rPr sz="1400" spc="1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shopping</a:t>
            </a:r>
            <a:r>
              <a:rPr sz="1400" spc="12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</a:t>
            </a:r>
            <a:r>
              <a:rPr sz="1400" spc="6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9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users</a:t>
            </a:r>
            <a:r>
              <a:rPr sz="1400" spc="9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6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9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</a:t>
            </a:r>
            <a:r>
              <a:rPr sz="1400" spc="6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are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searching</a:t>
            </a:r>
            <a:r>
              <a:rPr sz="1400" spc="132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for</a:t>
            </a:r>
            <a:r>
              <a:rPr sz="1400" spc="130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grocery</a:t>
            </a:r>
            <a:r>
              <a:rPr sz="1400" spc="131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products,</a:t>
            </a:r>
            <a:r>
              <a:rPr sz="1400" spc="128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registration</a:t>
            </a:r>
            <a:r>
              <a:rPr sz="1400" spc="126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their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information like name address phone number etc.</a:t>
            </a:r>
          </a:p>
          <a:p>
            <a:pPr marL="42862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user after</a:t>
            </a:r>
            <a:r>
              <a:rPr sz="1400" spc="-8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registration</a:t>
            </a:r>
            <a:r>
              <a:rPr sz="1400" spc="-5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 add</a:t>
            </a:r>
            <a:r>
              <a:rPr sz="1400" spc="1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-2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cart</a:t>
            </a:r>
            <a:r>
              <a:rPr sz="1400" spc="-1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</a:t>
            </a:r>
            <a:r>
              <a:rPr sz="1400" spc="-2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1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buy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products.</a:t>
            </a:r>
          </a:p>
          <a:p>
            <a:pPr marL="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Date</a:t>
            </a:r>
            <a:r>
              <a:rPr sz="1400" spc="18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24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time</a:t>
            </a:r>
            <a:r>
              <a:rPr sz="1400" spc="24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20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</a:t>
            </a:r>
            <a:r>
              <a:rPr sz="1400" spc="21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400" spc="24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will</a:t>
            </a:r>
            <a:r>
              <a:rPr sz="1400" spc="23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23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notified</a:t>
            </a:r>
            <a:r>
              <a:rPr sz="1400" spc="21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by</a:t>
            </a:r>
            <a:r>
              <a:rPr sz="1400" spc="23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 when admin confirm order.</a:t>
            </a:r>
          </a:p>
          <a:p>
            <a:pPr marL="42862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11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  <a:r>
              <a:rPr sz="1400" spc="14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choose</a:t>
            </a:r>
            <a:r>
              <a:rPr sz="1400" spc="11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various</a:t>
            </a:r>
            <a:r>
              <a:rPr sz="1400" spc="13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payment</a:t>
            </a:r>
            <a:r>
              <a:rPr sz="1400" spc="9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methods</a:t>
            </a:r>
            <a:r>
              <a:rPr sz="1400" spc="11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like</a:t>
            </a:r>
            <a:r>
              <a:rPr sz="1400" spc="10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cash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on delivery, Net Banking, Debit/Credit card.</a:t>
            </a:r>
          </a:p>
          <a:p>
            <a:pPr marL="42862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51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  <a:r>
              <a:rPr sz="1400" spc="53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return</a:t>
            </a:r>
            <a:r>
              <a:rPr sz="1400" spc="50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if</a:t>
            </a:r>
            <a:r>
              <a:rPr sz="1400" spc="54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he/she</a:t>
            </a:r>
            <a:r>
              <a:rPr sz="1400" spc="53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received</a:t>
            </a:r>
            <a:r>
              <a:rPr sz="1400" spc="51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any</a:t>
            </a:r>
            <a:r>
              <a:rPr sz="1400" spc="51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defective</a:t>
            </a:r>
          </a:p>
          <a:p>
            <a:pPr marL="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856" y="1913651"/>
            <a:ext cx="215428" cy="192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3594348"/>
            <a:ext cx="5027241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62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34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admin</a:t>
            </a:r>
            <a:r>
              <a:rPr sz="1400" spc="37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  <a:r>
              <a:rPr sz="1400" spc="35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add/delete/search</a:t>
            </a:r>
            <a:r>
              <a:rPr sz="1400" spc="25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</a:t>
            </a:r>
            <a:r>
              <a:rPr sz="1400" spc="32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36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also</a:t>
            </a:r>
            <a:r>
              <a:rPr sz="1400" spc="32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confirm or cancel order.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1428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MUPIQQ+PublicSans-BoldItalic"/>
                <a:cs typeface="MUPIQQ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UPIQQ+PublicSans-BoldItalic"/>
                <a:cs typeface="MUPIQ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1242" y="1910121"/>
            <a:ext cx="268320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BD8738"/>
              </a:solidFill>
              <a:latin typeface="KECTNF+EBGaramond-SemiBold"/>
              <a:cs typeface="KECTNF+EBGaramond-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3977" y="1857156"/>
            <a:ext cx="264320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lang="en-US" sz="1400" dirty="0" smtClean="0">
                <a:solidFill>
                  <a:srgbClr val="BD8738"/>
                </a:solidFill>
                <a:latin typeface="KECTNF+EBGaramond-SemiBold"/>
                <a:cs typeface="KECTNF+EBGaramond-SemiBold"/>
              </a:rPr>
              <a:t>https://github.com/Lava2910/lavaA33</a:t>
            </a:r>
            <a:endParaRPr sz="1400" dirty="0">
              <a:solidFill>
                <a:srgbClr val="BD8738"/>
              </a:solidFill>
              <a:latin typeface="KECTNF+EBGaramond-SemiBold"/>
              <a:cs typeface="KECTNF+EBGaramond-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488" y="2654193"/>
            <a:ext cx="2927828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BKGUW+ArialMT"/>
                <a:cs typeface="VBKGUW+ArialMT"/>
              </a:rPr>
              <a:t>Your github should contain this ppt,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BKGUW+ArialMT"/>
                <a:cs typeface="VBKGUW+ArialMT"/>
              </a:rPr>
              <a:t>readme file.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34767"/>
            <a:ext cx="2899917" cy="344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C88C32"/>
                </a:solidFill>
                <a:latin typeface="JCLQBE+EBGaramond-Bold"/>
                <a:cs typeface="JCLQBE+EBGaramond-Bold"/>
              </a:rPr>
              <a:t>GroceryꢀDeliveryꢀWebsite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4" y="2058174"/>
            <a:ext cx="1573068" cy="182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NINPJ+Arial-BoldMT"/>
                <a:cs typeface="ANINPJ+Arial-BoldMT"/>
              </a:rPr>
              <a:t>LMS Username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2108a33281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2108a33286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2108a33297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2108a33300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5535" y="2058174"/>
            <a:ext cx="1165957" cy="63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938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NINPJ+Arial-BoldMT"/>
                <a:cs typeface="ANINPJ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Lavanya</a:t>
            </a:r>
            <a:r>
              <a:rPr sz="1400" spc="-18" dirty="0">
                <a:solidFill>
                  <a:srgbClr val="FFFFFF"/>
                </a:solidFill>
                <a:latin typeface="VBKGUW+ArialMT"/>
                <a:cs typeface="VBKGUW+ArialMT"/>
              </a:rPr>
              <a:t> </a:t>
            </a: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334" y="2058174"/>
            <a:ext cx="715975" cy="63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ANINPJ+Arial-BoldMT"/>
                <a:cs typeface="ANINPJ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A33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5535" y="2850595"/>
            <a:ext cx="99214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Monisha 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1334" y="2850595"/>
            <a:ext cx="46875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A33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5535" y="3246804"/>
            <a:ext cx="1583853" cy="63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Sherin Rebecca S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Sunil 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1334" y="3246804"/>
            <a:ext cx="46875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A33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01334" y="3643015"/>
            <a:ext cx="46875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VBKGUW+ArialMT"/>
                <a:cs typeface="VBKGUW+Arial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69309"/>
            <a:ext cx="2630526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Grocery Delivery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4868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48685"/>
            <a:ext cx="3853865" cy="44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Purpose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67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purpose</a:t>
            </a:r>
            <a:r>
              <a:rPr sz="1400" spc="692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65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developing</a:t>
            </a:r>
            <a:r>
              <a:rPr sz="1400" spc="65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Grocery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1775405"/>
            <a:ext cx="3857704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400" spc="34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Website</a:t>
            </a:r>
            <a:r>
              <a:rPr sz="1400" spc="252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is</a:t>
            </a:r>
            <a:r>
              <a:rPr sz="1400" spc="344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31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provide</a:t>
            </a:r>
            <a:r>
              <a:rPr sz="1400" spc="319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services</a:t>
            </a:r>
            <a:r>
              <a:rPr sz="1400" spc="35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for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57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546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through</a:t>
            </a:r>
            <a:r>
              <a:rPr sz="1400" spc="58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</a:t>
            </a:r>
            <a:r>
              <a:rPr sz="1400" spc="57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single</a:t>
            </a:r>
            <a:r>
              <a:rPr sz="1400" spc="55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gate</a:t>
            </a:r>
            <a:r>
              <a:rPr sz="1400" spc="5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way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using the internet.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335" y="2628845"/>
            <a:ext cx="385563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612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39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384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Web</a:t>
            </a:r>
            <a:r>
              <a:rPr sz="1400" spc="316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application</a:t>
            </a:r>
            <a:r>
              <a:rPr sz="1400" spc="372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35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to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search</a:t>
            </a:r>
            <a:r>
              <a:rPr sz="1400" spc="81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through</a:t>
            </a:r>
            <a:r>
              <a:rPr sz="1400" spc="83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82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shop</a:t>
            </a:r>
            <a:r>
              <a:rPr sz="1400" spc="83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83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purchase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online without to visit the shop.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69309"/>
            <a:ext cx="2721966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Grocery</a:t>
            </a:r>
            <a:r>
              <a:rPr sz="1600" b="1" spc="358" dirty="0">
                <a:solidFill>
                  <a:srgbClr val="FFFFFF"/>
                </a:solidFill>
                <a:latin typeface="VGKJRU+PublicSans-Bold"/>
                <a:cs typeface="VGKJRU+PublicSans-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Delivery</a:t>
            </a:r>
            <a:r>
              <a:rPr sz="1600" b="1" spc="359" dirty="0">
                <a:solidFill>
                  <a:srgbClr val="FFFFFF"/>
                </a:solidFill>
                <a:latin typeface="VGKJRU+PublicSans-Bold"/>
                <a:cs typeface="VGKJRU+PublicSans-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4868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48685"/>
            <a:ext cx="3866588" cy="44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VGKJRU+PublicSans-Bold"/>
                <a:cs typeface="VGKJRU+PublicSans-Bold"/>
              </a:rPr>
              <a:t>Scope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This</a:t>
            </a:r>
            <a:r>
              <a:rPr sz="1400" spc="28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website</a:t>
            </a:r>
            <a:r>
              <a:rPr sz="1400" spc="23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allows</a:t>
            </a:r>
            <a:r>
              <a:rPr sz="1400" spc="19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to</a:t>
            </a:r>
            <a:r>
              <a:rPr sz="1400" spc="25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274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customer's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1775405"/>
            <a:ext cx="3853794" cy="44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maintaining</a:t>
            </a:r>
            <a:r>
              <a:rPr sz="1400" spc="734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cart</a:t>
            </a:r>
            <a:r>
              <a:rPr sz="1400" spc="686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for</a:t>
            </a:r>
            <a:r>
              <a:rPr sz="1400" spc="69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add</a:t>
            </a:r>
            <a:r>
              <a:rPr sz="1400" spc="71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or</a:t>
            </a:r>
            <a:r>
              <a:rPr sz="1400" spc="70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remove</a:t>
            </a:r>
            <a:r>
              <a:rPr sz="1400" spc="65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product over the internet.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335" y="2415485"/>
            <a:ext cx="3864597" cy="108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As</a:t>
            </a:r>
            <a:r>
              <a:rPr sz="1400" spc="209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</a:t>
            </a:r>
            <a:r>
              <a:rPr sz="1400" spc="22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grocery</a:t>
            </a:r>
            <a:r>
              <a:rPr sz="1400" spc="22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400" spc="22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project,</a:t>
            </a:r>
            <a:r>
              <a:rPr sz="1400" spc="17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it</a:t>
            </a:r>
            <a:r>
              <a:rPr sz="1400" spc="23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has</a:t>
            </a:r>
            <a:r>
              <a:rPr sz="1400" spc="22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lot</a:t>
            </a:r>
            <a:r>
              <a:rPr sz="1400" spc="23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265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scope</a:t>
            </a:r>
            <a:r>
              <a:rPr sz="1400" spc="289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30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29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commercial</a:t>
            </a:r>
            <a:r>
              <a:rPr sz="1400" spc="28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field.</a:t>
            </a:r>
            <a:r>
              <a:rPr sz="1400" spc="25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Since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everything</a:t>
            </a:r>
            <a:r>
              <a:rPr sz="1400" spc="401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is</a:t>
            </a:r>
            <a:r>
              <a:rPr sz="1400" spc="38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now</a:t>
            </a:r>
            <a:r>
              <a:rPr sz="1400" spc="358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available</a:t>
            </a:r>
            <a:r>
              <a:rPr sz="1400" spc="30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at</a:t>
            </a:r>
            <a:r>
              <a:rPr sz="1400" spc="352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everybody's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doorstep</a:t>
            </a:r>
            <a:r>
              <a:rPr sz="1400" spc="153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so</a:t>
            </a:r>
            <a:r>
              <a:rPr sz="1400" spc="186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a</a:t>
            </a:r>
            <a:r>
              <a:rPr sz="1400" spc="196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project</a:t>
            </a:r>
            <a:r>
              <a:rPr sz="1400" spc="154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like</a:t>
            </a:r>
            <a:r>
              <a:rPr sz="1400" spc="157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this</a:t>
            </a:r>
            <a:r>
              <a:rPr sz="1400" spc="21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is</a:t>
            </a:r>
            <a:r>
              <a:rPr sz="1400" spc="199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very</a:t>
            </a:r>
            <a:r>
              <a:rPr sz="1400" spc="2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much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DUJLD+PublicSans-Regular"/>
                <a:cs typeface="EDUJLD+PublicSans-Regular"/>
              </a:rPr>
              <a:t>viable in the future.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6464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</a:t>
            </a:r>
            <a:r>
              <a:rPr sz="1500" b="1" spc="-2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3179381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Functional</a:t>
            </a:r>
            <a:r>
              <a:rPr sz="1800" b="1" spc="-45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6" y="1212888"/>
            <a:ext cx="5312512" cy="74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643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 functional requirement defines a function of a system or</a:t>
            </a:r>
          </a:p>
          <a:p>
            <a:pPr marL="0" marR="0">
              <a:lnSpc>
                <a:spcPts val="1344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its components. Functional requirements may be calculation,</a:t>
            </a:r>
          </a:p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technical details, data manipulation and processing and other</a:t>
            </a:r>
          </a:p>
          <a:p>
            <a:pPr marL="0" marR="0">
              <a:lnSpc>
                <a:spcPts val="1344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specific functionality.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031" y="1895640"/>
            <a:ext cx="3398011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There are various functional modules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:-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856" y="2263199"/>
            <a:ext cx="215428" cy="89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9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9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237016"/>
            <a:ext cx="1595958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User registration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1543" y="2407704"/>
            <a:ext cx="2053259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New user can register 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6" y="2578392"/>
            <a:ext cx="1455851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Customer login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5061" y="2749080"/>
            <a:ext cx="2098776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Register user can login.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4361" y="2919768"/>
            <a:ext cx="754519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Search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1543" y="3090456"/>
            <a:ext cx="5046790" cy="23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 search product by product name or category or</a:t>
            </a:r>
            <a:r>
              <a:rPr sz="1400" spc="34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brand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4356" y="3261143"/>
            <a:ext cx="1328191" cy="40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name.</a:t>
            </a:r>
          </a:p>
          <a:p>
            <a:pPr marL="0" marR="0">
              <a:lnSpc>
                <a:spcPts val="1344"/>
              </a:lnSpc>
              <a:spcBef>
                <a:spcPts val="5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Product order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6856" y="3458015"/>
            <a:ext cx="215428" cy="89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98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1218" y="3602520"/>
            <a:ext cx="5163042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41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order</a:t>
            </a:r>
            <a:r>
              <a:rPr sz="1400" spc="43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</a:t>
            </a:r>
            <a:r>
              <a:rPr sz="1400" spc="40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44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make</a:t>
            </a:r>
            <a:r>
              <a:rPr sz="1400" spc="39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payment</a:t>
            </a:r>
            <a:r>
              <a:rPr sz="1400" spc="39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by</a:t>
            </a:r>
            <a:r>
              <a:rPr sz="1400" spc="43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cash</a:t>
            </a:r>
            <a:r>
              <a:rPr sz="1400" spc="43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4356" y="3773208"/>
            <a:ext cx="5439874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400" spc="13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400" spc="13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through</a:t>
            </a:r>
            <a:r>
              <a:rPr sz="1400" spc="13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Banking</a:t>
            </a:r>
            <a:r>
              <a:rPr sz="1400" spc="15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400" spc="13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admin</a:t>
            </a:r>
            <a:r>
              <a:rPr sz="1400" spc="14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will</a:t>
            </a:r>
            <a:r>
              <a:rPr sz="1400" spc="12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confirm</a:t>
            </a:r>
            <a:r>
              <a:rPr sz="1400" spc="11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400" spc="13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pending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4356" y="3943896"/>
            <a:ext cx="95410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 cancel.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4356" y="4114584"/>
            <a:ext cx="633437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Chart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05374" y="4285272"/>
            <a:ext cx="3709822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 saves their chosen option in cart.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03282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 Delivery 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3179381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Functional</a:t>
            </a:r>
            <a:r>
              <a:rPr sz="1800" b="1" spc="-45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7" y="1261250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7" y="1246865"/>
            <a:ext cx="5642762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Product order</a:t>
            </a:r>
          </a:p>
          <a:p>
            <a:pPr marL="31750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300" spc="4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order</a:t>
            </a:r>
            <a:r>
              <a:rPr sz="1300" spc="6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</a:t>
            </a:r>
            <a:r>
              <a:rPr sz="1300" spc="2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  <a:r>
              <a:rPr sz="1300" spc="6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make</a:t>
            </a:r>
            <a:r>
              <a:rPr sz="1300" spc="2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payment</a:t>
            </a:r>
            <a:r>
              <a:rPr sz="1300" spc="1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by</a:t>
            </a:r>
            <a:r>
              <a:rPr sz="1300" spc="5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cash</a:t>
            </a:r>
            <a:r>
              <a:rPr sz="1300" spc="6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300" spc="7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delivery</a:t>
            </a:r>
            <a:r>
              <a:rPr sz="1300" spc="7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7" y="1643105"/>
            <a:ext cx="4853786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through Banking and admin will confirm or pending or cancel.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7" y="1855610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4357" y="1841225"/>
            <a:ext cx="92449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Feedback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7" y="2039345"/>
            <a:ext cx="524858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612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300" spc="37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give</a:t>
            </a:r>
            <a:r>
              <a:rPr sz="1300" spc="38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feedback</a:t>
            </a:r>
            <a:r>
              <a:rPr sz="1300" spc="39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about</a:t>
            </a:r>
            <a:r>
              <a:rPr sz="1300" spc="40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products</a:t>
            </a:r>
            <a:r>
              <a:rPr sz="1300" spc="36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300" spc="40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any</a:t>
            </a:r>
            <a:r>
              <a:rPr sz="1300" spc="38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other</a:t>
            </a:r>
            <a:r>
              <a:rPr sz="1300" spc="37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admin view it.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857" y="2449970"/>
            <a:ext cx="215428" cy="140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4357" y="2435585"/>
            <a:ext cx="5468810" cy="140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7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Admin registration</a:t>
            </a:r>
          </a:p>
          <a:p>
            <a:pPr marL="365125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Admin can register.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Admin login</a:t>
            </a:r>
          </a:p>
          <a:p>
            <a:pPr marL="362381" marR="0">
              <a:lnSpc>
                <a:spcPts val="1429"/>
              </a:lnSpc>
              <a:spcBef>
                <a:spcPts val="129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Registered customer can login and manage the whole.</a:t>
            </a:r>
          </a:p>
          <a:p>
            <a:pPr marL="37147" marR="0">
              <a:lnSpc>
                <a:spcPts val="1429"/>
              </a:lnSpc>
              <a:spcBef>
                <a:spcPts val="179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Logout</a:t>
            </a:r>
          </a:p>
          <a:p>
            <a:pPr marL="380415" marR="0">
              <a:lnSpc>
                <a:spcPts val="1429"/>
              </a:lnSpc>
              <a:spcBef>
                <a:spcPts val="13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After ordering or surfing for the product customer has to logout.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sz="13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Report Generation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4357" y="3822425"/>
            <a:ext cx="5713591" cy="61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After</a:t>
            </a:r>
            <a:r>
              <a:rPr sz="1300" spc="-12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ordering</a:t>
            </a:r>
            <a:r>
              <a:rPr sz="1300" spc="2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for the</a:t>
            </a:r>
            <a:r>
              <a:rPr sz="1300" spc="-1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</a:t>
            </a:r>
            <a:r>
              <a:rPr sz="1300" spc="-3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, the</a:t>
            </a:r>
            <a:r>
              <a:rPr sz="1300" spc="-1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</a:t>
            </a:r>
            <a:r>
              <a:rPr sz="1300" spc="-3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will sent</a:t>
            </a:r>
            <a:r>
              <a:rPr sz="1300" spc="-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one copy of</a:t>
            </a:r>
            <a:r>
              <a:rPr sz="1300" spc="-2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</a:p>
          <a:p>
            <a:pPr marL="0" marR="0">
              <a:lnSpc>
                <a:spcPts val="1429"/>
              </a:lnSpc>
              <a:spcBef>
                <a:spcPts val="179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bill to</a:t>
            </a:r>
            <a:r>
              <a:rPr sz="1300" spc="-3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300" spc="-1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customer’s</a:t>
            </a:r>
            <a:r>
              <a:rPr sz="1300" spc="-8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Email-address and another</a:t>
            </a:r>
            <a:r>
              <a:rPr sz="1300" spc="-2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one for the</a:t>
            </a:r>
            <a:r>
              <a:rPr sz="1300" spc="-1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</a:t>
            </a:r>
            <a:r>
              <a:rPr sz="1300" spc="-3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data</a:t>
            </a:r>
          </a:p>
          <a:p>
            <a:pPr marL="0" marR="0">
              <a:lnSpc>
                <a:spcPts val="1429"/>
              </a:lnSpc>
              <a:spcBef>
                <a:spcPts val="13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3669728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Non</a:t>
            </a:r>
            <a:r>
              <a:rPr sz="1800" b="1" spc="-45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Functional</a:t>
            </a:r>
            <a:r>
              <a:rPr sz="1800" b="1" spc="-45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8805" y="1117434"/>
            <a:ext cx="215428" cy="1067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53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6305" y="1091251"/>
            <a:ext cx="5244771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Security</a:t>
            </a:r>
          </a:p>
          <a:p>
            <a:pPr marL="277812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system use security socket in all transactions. The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 must automatically logout all customers after periods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 Inactivity.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6305" y="1944691"/>
            <a:ext cx="102113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Reliability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6305" y="2158051"/>
            <a:ext cx="5241620" cy="194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375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system provides storage of all database on redundant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computers. The reliability of the overall program depends on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reliability of</a:t>
            </a:r>
            <a:r>
              <a:rPr sz="1400" spc="34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separate components. The main pillar of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system is the back-up of the database.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Portability</a:t>
            </a:r>
          </a:p>
          <a:p>
            <a:pPr marL="317500" marR="0">
              <a:lnSpc>
                <a:spcPts val="1539"/>
              </a:lnSpc>
              <a:spcBef>
                <a:spcPts val="14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effort requires to move the software to a different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target platform. A user is using this system on any OS; either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 is window or Linux. The system shall run on PC, laptop etc.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Maintainability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8805" y="3037674"/>
            <a:ext cx="215428" cy="1067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533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6305" y="4078291"/>
            <a:ext cx="5210174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</a:t>
            </a:r>
            <a:r>
              <a:rPr sz="1400" spc="27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database</a:t>
            </a:r>
            <a:r>
              <a:rPr sz="1400" spc="22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is</a:t>
            </a:r>
            <a:r>
              <a:rPr sz="1400" spc="27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used</a:t>
            </a:r>
            <a:r>
              <a:rPr sz="1400" spc="27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for</a:t>
            </a:r>
            <a:r>
              <a:rPr sz="1400" spc="25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maintaining</a:t>
            </a:r>
            <a:r>
              <a:rPr sz="1400" spc="30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27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database</a:t>
            </a:r>
            <a:r>
              <a:rPr sz="1400" spc="22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and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16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application</a:t>
            </a:r>
            <a:r>
              <a:rPr sz="1400" spc="15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server</a:t>
            </a:r>
            <a:r>
              <a:rPr sz="1400" spc="17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take</a:t>
            </a:r>
            <a:r>
              <a:rPr sz="1400" spc="12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care</a:t>
            </a:r>
            <a:r>
              <a:rPr sz="1400" spc="13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12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site.</a:t>
            </a:r>
            <a:r>
              <a:rPr sz="1400" spc="14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17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case</a:t>
            </a:r>
            <a:r>
              <a:rPr sz="1400" spc="14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12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failure</a:t>
            </a:r>
            <a:r>
              <a:rPr sz="1400" spc="14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program, a re- initialization of the program will be done.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007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</a:t>
            </a:r>
            <a:r>
              <a:rPr sz="1500" b="1" spc="338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“Grocery 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1273571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1247388"/>
            <a:ext cx="2492426" cy="23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Performance 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5" y="1460748"/>
            <a:ext cx="5941807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order to</a:t>
            </a:r>
            <a:r>
              <a:rPr sz="1400" spc="-1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maintain</a:t>
            </a:r>
            <a:r>
              <a:rPr sz="1400" spc="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</a:t>
            </a:r>
            <a:r>
              <a:rPr sz="1400" spc="2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acceptable</a:t>
            </a:r>
            <a:r>
              <a:rPr sz="1400" spc="-6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speed</a:t>
            </a:r>
            <a:r>
              <a:rPr sz="1400" spc="1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at maximum</a:t>
            </a:r>
            <a:r>
              <a:rPr sz="1400" spc="2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number</a:t>
            </a:r>
            <a:r>
              <a:rPr sz="1400" spc="2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 access to the system at any time.</a:t>
            </a:r>
          </a:p>
          <a:p>
            <a:pPr marL="45720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Also the connections to the servers will be based on the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attributes of the user like his location and server will be working 24X7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times.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5" y="2527548"/>
            <a:ext cx="5703747" cy="44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Uploads allowed from a particular customer as any number of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5" y="2980451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4355" y="2954268"/>
            <a:ext cx="1560042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Technical Issues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5" y="3167628"/>
            <a:ext cx="5830075" cy="108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This system will work on client-server architecture.</a:t>
            </a:r>
          </a:p>
          <a:p>
            <a:pPr marL="500405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 will require an internet server and which will be able to run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PHP application.</a:t>
            </a:r>
          </a:p>
          <a:p>
            <a:pPr marL="45720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 system should support some commonly used browser such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as IE ,</a:t>
            </a:r>
            <a:r>
              <a:rPr sz="1400" spc="33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mozzila firefox , chrome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SRS for “Grocery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Delivery</a:t>
            </a:r>
            <a:r>
              <a:rPr sz="1500" b="1" spc="336" dirty="0">
                <a:solidFill>
                  <a:srgbClr val="22366A"/>
                </a:solidFill>
                <a:latin typeface="VGKJRU+PublicSans-Bold"/>
                <a:cs typeface="VGKJRU+PublicSans-Bold"/>
              </a:rPr>
              <a:t> </a:t>
            </a:r>
            <a:r>
              <a:rPr sz="1500" b="1" dirty="0">
                <a:solidFill>
                  <a:srgbClr val="22366A"/>
                </a:solidFill>
                <a:latin typeface="VGKJRU+PublicSans-Bold"/>
                <a:cs typeface="VGKJRU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791725"/>
            <a:ext cx="2664802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General</a:t>
            </a:r>
            <a:r>
              <a:rPr sz="1800" b="1" spc="358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UPIQQ+PublicSans-BoldItalic"/>
                <a:cs typeface="MUPIQQ+PublicSans-BoldItalic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856" y="1273571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4916628" cy="44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User interface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</a:t>
            </a:r>
            <a:r>
              <a:rPr sz="1400" spc="76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interface</a:t>
            </a:r>
            <a:r>
              <a:rPr sz="1400" spc="72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system</a:t>
            </a:r>
            <a:r>
              <a:rPr sz="1400" spc="71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screen</a:t>
            </a:r>
            <a:r>
              <a:rPr sz="1400" spc="73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will</a:t>
            </a:r>
            <a:r>
              <a:rPr sz="1400" spc="74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74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displaying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1674108"/>
            <a:ext cx="4922610" cy="108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information</a:t>
            </a:r>
            <a:r>
              <a:rPr sz="1400" spc="14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about</a:t>
            </a:r>
            <a:r>
              <a:rPr sz="1400" spc="19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product</a:t>
            </a:r>
            <a:r>
              <a:rPr sz="1400" spc="15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that</a:t>
            </a:r>
            <a:r>
              <a:rPr sz="1400" spc="17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shop</a:t>
            </a:r>
            <a:r>
              <a:rPr sz="1400" spc="18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having.</a:t>
            </a:r>
            <a:r>
              <a:rPr sz="1400" spc="18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If</a:t>
            </a:r>
            <a:r>
              <a:rPr sz="1400" spc="18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select</a:t>
            </a:r>
            <a:r>
              <a:rPr sz="1400" spc="13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button</a:t>
            </a:r>
            <a:r>
              <a:rPr sz="1400" spc="12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then</a:t>
            </a:r>
            <a:r>
              <a:rPr sz="1400" spc="20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screen</a:t>
            </a:r>
            <a:r>
              <a:rPr sz="1400" spc="17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of</a:t>
            </a:r>
            <a:r>
              <a:rPr sz="1400" spc="16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shopping</a:t>
            </a:r>
            <a:r>
              <a:rPr sz="1400" spc="22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site</a:t>
            </a:r>
            <a:r>
              <a:rPr sz="1400" spc="17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will</a:t>
            </a:r>
            <a:r>
              <a:rPr sz="1400" spc="18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18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open.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27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  <a:r>
              <a:rPr sz="1400" spc="30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be</a:t>
            </a:r>
            <a:r>
              <a:rPr sz="1400" spc="29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log</a:t>
            </a:r>
            <a:r>
              <a:rPr sz="1400" spc="26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31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after</a:t>
            </a:r>
            <a:r>
              <a:rPr sz="1400" spc="22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log</a:t>
            </a:r>
            <a:r>
              <a:rPr sz="1400" spc="26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31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purchase</a:t>
            </a:r>
            <a:r>
              <a:rPr sz="1400" spc="29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any</a:t>
            </a:r>
            <a:r>
              <a:rPr sz="1400" spc="285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item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without</a:t>
            </a:r>
            <a:r>
              <a:rPr sz="1400" spc="31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log</a:t>
            </a:r>
            <a:r>
              <a:rPr sz="1400" spc="26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308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customer</a:t>
            </a:r>
            <a:r>
              <a:rPr sz="1400" spc="272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or</a:t>
            </a:r>
            <a:r>
              <a:rPr sz="1400" spc="3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visitor</a:t>
            </a:r>
            <a:r>
              <a:rPr sz="1400" spc="30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cannot</a:t>
            </a:r>
            <a:r>
              <a:rPr sz="1400" spc="27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purchase</a:t>
            </a:r>
            <a:r>
              <a:rPr sz="1400" spc="28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any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item only that can see product.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6" y="3193812"/>
            <a:ext cx="215428" cy="2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PTLGB+ArialMT"/>
                <a:cs typeface="JPTLGB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4356" y="3167628"/>
            <a:ext cx="2146871" cy="23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VGKJRU+PublicSans-Bold"/>
                <a:cs typeface="VGKJRU+PublicSans-Bold"/>
              </a:rPr>
              <a:t>Communicate interface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6" y="3380988"/>
            <a:ext cx="4919394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The</a:t>
            </a:r>
            <a:r>
              <a:rPr sz="1400" spc="16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software</a:t>
            </a:r>
            <a:r>
              <a:rPr sz="1400" spc="63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written</a:t>
            </a:r>
            <a:r>
              <a:rPr sz="1400" spc="101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  <a:r>
              <a:rPr sz="1400" spc="18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English</a:t>
            </a:r>
            <a:r>
              <a:rPr sz="1400" spc="17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so</a:t>
            </a:r>
            <a:r>
              <a:rPr sz="1400" spc="167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</a:t>
            </a:r>
            <a:r>
              <a:rPr sz="1400" spc="179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must</a:t>
            </a:r>
            <a:r>
              <a:rPr sz="1400" spc="17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know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English</a:t>
            </a:r>
            <a:r>
              <a:rPr sz="1400" spc="54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language.</a:t>
            </a:r>
            <a:r>
              <a:rPr sz="1400" spc="49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User</a:t>
            </a:r>
            <a:r>
              <a:rPr sz="1400" spc="54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can</a:t>
            </a:r>
            <a:r>
              <a:rPr sz="1400" spc="546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communicate</a:t>
            </a:r>
            <a:r>
              <a:rPr sz="1400" spc="5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software</a:t>
            </a:r>
            <a:r>
              <a:rPr sz="1400" spc="434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 </a:t>
            </a: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in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EDUJLD+PublicSans-Regular"/>
                <a:cs typeface="EDUJLD+PublicSans-Regular"/>
              </a:rPr>
              <a:t>English language.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1016</Words>
  <PresentationFormat>On-screen Show (16:9)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VGKJRU+PublicSans-Bold</vt:lpstr>
      <vt:lpstr>JCLQBE+EBGaramond-Bold</vt:lpstr>
      <vt:lpstr>ANINPJ+Arial-BoldMT</vt:lpstr>
      <vt:lpstr>VBKGUW+ArialMT</vt:lpstr>
      <vt:lpstr>JPTLGB+ArialMT</vt:lpstr>
      <vt:lpstr>EDUJLD+PublicSans-Regular</vt:lpstr>
      <vt:lpstr>Times New Roman</vt:lpstr>
      <vt:lpstr>MUPIQQ+PublicSans-BoldItalic</vt:lpstr>
      <vt:lpstr>KECTNF+EBGaramond-SemiBold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ELCOT</cp:lastModifiedBy>
  <cp:revision>2</cp:revision>
  <dcterms:modified xsi:type="dcterms:W3CDTF">2023-03-20T21:25:08Z</dcterms:modified>
</cp:coreProperties>
</file>