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7"/>
  </p:notesMasterIdLst>
  <p:sldIdLst>
    <p:sldId id="257" r:id="rId2"/>
    <p:sldId id="259" r:id="rId3"/>
    <p:sldId id="260" r:id="rId4"/>
    <p:sldId id="262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indows User" initials="W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89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892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7CBFA7-05ED-4F1E-99C5-14A3FCF9F9F4}" type="datetimeFigureOut">
              <a:rPr lang="en-IN" smtClean="0"/>
              <a:pPr/>
              <a:t>26-07-2018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37A633-ACE5-45A5-8C65-FD1FD6CDF6D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>
                <a:solidFill>
                  <a:srgbClr val="7030A0"/>
                </a:solidFill>
              </a:rPr>
              <a:t>Air Quality Analyzer</a:t>
            </a:r>
            <a:endParaRPr lang="en-IN" u="sng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It will analyze smoke, gases and temperature present in a certain reason.</a:t>
            </a:r>
          </a:p>
          <a:p>
            <a:pPr>
              <a:buNone/>
            </a:pPr>
            <a:endParaRPr lang="en-IN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IN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Using this we can find Air pollution in an area like- in our house, in office, at public places etc.</a:t>
            </a:r>
          </a:p>
          <a:p>
            <a:pPr>
              <a:buNone/>
            </a:pPr>
            <a:endParaRPr lang="en-IN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IN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If anybody is suffering from asthma, any </a:t>
            </a:r>
            <a:r>
              <a:rPr lang="en-IN" dirty="0" smtClean="0">
                <a:solidFill>
                  <a:schemeClr val="bg1"/>
                </a:solidFill>
              </a:rPr>
              <a:t>allergic to certain type of environment then he/she will not go in that area.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>
                <a:solidFill>
                  <a:srgbClr val="7030A0"/>
                </a:solidFill>
              </a:rPr>
              <a:t>Applications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Detect Air pollution from environment.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Domestic gas leakage detector.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Industrial Combustible gas detector.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Vehicle alcohol detector.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Temperature detector.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We can use this in hospitals, banks, schools, colleges, public places etc.</a:t>
            </a:r>
          </a:p>
          <a:p>
            <a:pPr algn="ctr">
              <a:buNone/>
            </a:pPr>
            <a:r>
              <a:rPr lang="en-IN" dirty="0" smtClean="0">
                <a:solidFill>
                  <a:srgbClr val="002060"/>
                </a:solidFill>
              </a:rPr>
              <a:t>* It is portable. *</a:t>
            </a:r>
            <a:endParaRPr lang="en-IN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u="sng" dirty="0" smtClean="0">
                <a:solidFill>
                  <a:srgbClr val="7030A0"/>
                </a:solidFill>
              </a:rPr>
              <a:t>Used Sensors</a:t>
            </a:r>
            <a:endParaRPr lang="en-IN" u="sng" dirty="0">
              <a:solidFill>
                <a:srgbClr val="7030A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002060"/>
                </a:solidFill>
              </a:rPr>
              <a:t>MQ2-Air quality sensor</a:t>
            </a:r>
          </a:p>
          <a:p>
            <a:pPr>
              <a:buNone/>
            </a:pPr>
            <a:r>
              <a:rPr lang="en-IN" dirty="0" smtClean="0"/>
              <a:t>          </a:t>
            </a:r>
            <a:r>
              <a:rPr lang="en-IN" dirty="0" smtClean="0">
                <a:solidFill>
                  <a:schemeClr val="bg1"/>
                </a:solidFill>
              </a:rPr>
              <a:t>It detects domestic gas leakage, LPG, Propane, Methane and Hydrogen.</a:t>
            </a:r>
          </a:p>
          <a:p>
            <a:pPr>
              <a:buNone/>
            </a:pPr>
            <a:endParaRPr lang="en-IN" dirty="0" smtClean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rgbClr val="002060"/>
                </a:solidFill>
              </a:rPr>
              <a:t>MQ3- Gas Sensor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IN" dirty="0" smtClean="0">
                <a:solidFill>
                  <a:schemeClr val="accent3">
                    <a:lumMod val="50000"/>
                  </a:schemeClr>
                </a:solidFill>
              </a:rPr>
              <a:t>         </a:t>
            </a:r>
            <a:r>
              <a:rPr lang="en-IN" dirty="0" smtClean="0"/>
              <a:t> </a:t>
            </a:r>
            <a:r>
              <a:rPr lang="en-IN" dirty="0" smtClean="0">
                <a:solidFill>
                  <a:schemeClr val="bg1"/>
                </a:solidFill>
              </a:rPr>
              <a:t>It detects Smoke, Alcohol, Gasoline, Vapour.</a:t>
            </a:r>
          </a:p>
          <a:p>
            <a:pPr>
              <a:buNone/>
            </a:pPr>
            <a:endParaRPr lang="en-IN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IN" dirty="0" smtClean="0">
                <a:solidFill>
                  <a:srgbClr val="002060"/>
                </a:solidFill>
              </a:rPr>
              <a:t>Temperature Sensor  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IN" dirty="0" smtClean="0">
                <a:solidFill>
                  <a:schemeClr val="accent3">
                    <a:lumMod val="50000"/>
                  </a:schemeClr>
                </a:solidFill>
              </a:rPr>
              <a:t>                 </a:t>
            </a:r>
            <a:r>
              <a:rPr lang="en-IN" dirty="0" smtClean="0">
                <a:solidFill>
                  <a:schemeClr val="bg1"/>
                </a:solidFill>
              </a:rPr>
              <a:t>It detects the temperature.</a:t>
            </a:r>
          </a:p>
          <a:p>
            <a:pPr>
              <a:buNone/>
            </a:pPr>
            <a:endParaRPr lang="en-IN" dirty="0" smtClean="0">
              <a:solidFill>
                <a:schemeClr val="accent4">
                  <a:lumMod val="50000"/>
                </a:schemeClr>
              </a:solidFill>
            </a:endParaRPr>
          </a:p>
          <a:p>
            <a:pPr>
              <a:buNone/>
            </a:pPr>
            <a:endParaRPr lang="en-IN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IN" dirty="0" smtClean="0">
              <a:solidFill>
                <a:schemeClr val="bg1"/>
              </a:solidFill>
            </a:endParaRP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>
                <a:solidFill>
                  <a:srgbClr val="7030A0"/>
                </a:solidFill>
              </a:rPr>
              <a:t>Block diagram</a:t>
            </a:r>
            <a:endParaRPr lang="en-IN" u="sng" dirty="0">
              <a:solidFill>
                <a:srgbClr val="7030A0"/>
              </a:solidFill>
            </a:endParaRPr>
          </a:p>
        </p:txBody>
      </p:sp>
      <p:pic>
        <p:nvPicPr>
          <p:cNvPr id="4" name="Content Placeholder 3" descr="I:\dia.jpg"/>
          <p:cNvPicPr>
            <a:picLocks noGrp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tretch>
            <a:fillRect/>
          </a:stretch>
        </p:blipFill>
        <p:spPr bwMode="auto">
          <a:xfrm>
            <a:off x="301625" y="1886433"/>
            <a:ext cx="8504238" cy="38534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6600" b="1" dirty="0" smtClean="0"/>
              <a:t>    </a:t>
            </a:r>
          </a:p>
          <a:p>
            <a:pPr algn="ctr">
              <a:buNone/>
            </a:pPr>
            <a:r>
              <a:rPr lang="en-IN" sz="8800" b="1" dirty="0" smtClean="0">
                <a:solidFill>
                  <a:schemeClr val="accent6">
                    <a:lumMod val="50000"/>
                  </a:schemeClr>
                </a:solidFill>
                <a:latin typeface="Edwardian Script ITC" pitchFamily="66" charset="0"/>
              </a:rPr>
              <a:t>Thank You !!!!</a:t>
            </a:r>
            <a:endParaRPr lang="en-IN" sz="8800" b="1" dirty="0">
              <a:solidFill>
                <a:schemeClr val="accent6">
                  <a:lumMod val="50000"/>
                </a:schemeClr>
              </a:solidFill>
              <a:latin typeface="Edwardian Script ITC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132</TotalTime>
  <Words>158</Words>
  <Application>Microsoft Office PowerPoint</Application>
  <PresentationFormat>On-screen Show (4:3)</PresentationFormat>
  <Paragraphs>34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Civic</vt:lpstr>
      <vt:lpstr>Air Quality Analyzer</vt:lpstr>
      <vt:lpstr>Applications</vt:lpstr>
      <vt:lpstr>Used Sensors</vt:lpstr>
      <vt:lpstr>Block diagram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Sunil Bhati</dc:creator>
  <cp:lastModifiedBy>Windows User</cp:lastModifiedBy>
  <cp:revision>39</cp:revision>
  <dcterms:created xsi:type="dcterms:W3CDTF">2006-08-16T00:00:00Z</dcterms:created>
  <dcterms:modified xsi:type="dcterms:W3CDTF">2018-07-26T04:15:28Z</dcterms:modified>
</cp:coreProperties>
</file>