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B705-9954-4BE9-A2D6-367DD4E98D3A}" type="datetimeFigureOut">
              <a:rPr lang="en-US" smtClean="0"/>
              <a:t>8/4/2024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86C0-8A3B-49C8-86E1-CD918F84EB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B705-9954-4BE9-A2D6-367DD4E98D3A}" type="datetimeFigureOut">
              <a:rPr lang="en-US" smtClean="0"/>
              <a:t>8/4/2024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86C0-8A3B-49C8-86E1-CD918F84EB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B705-9954-4BE9-A2D6-367DD4E98D3A}" type="datetimeFigureOut">
              <a:rPr lang="en-US" smtClean="0"/>
              <a:t>8/4/2024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86C0-8A3B-49C8-86E1-CD918F84EB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B705-9954-4BE9-A2D6-367DD4E98D3A}" type="datetimeFigureOut">
              <a:rPr lang="en-US" smtClean="0"/>
              <a:t>8/4/2024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86C0-8A3B-49C8-86E1-CD918F84EB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B705-9954-4BE9-A2D6-367DD4E98D3A}" type="datetimeFigureOut">
              <a:rPr lang="en-US" smtClean="0"/>
              <a:t>8/4/2024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86C0-8A3B-49C8-86E1-CD918F84EB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B705-9954-4BE9-A2D6-367DD4E98D3A}" type="datetimeFigureOut">
              <a:rPr lang="en-US" smtClean="0"/>
              <a:t>8/4/2024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86C0-8A3B-49C8-86E1-CD918F84EB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B705-9954-4BE9-A2D6-367DD4E98D3A}" type="datetimeFigureOut">
              <a:rPr lang="en-US" smtClean="0"/>
              <a:t>8/4/2024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86C0-8A3B-49C8-86E1-CD918F84EB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B705-9954-4BE9-A2D6-367DD4E98D3A}" type="datetimeFigureOut">
              <a:rPr lang="en-US" smtClean="0"/>
              <a:t>8/4/2024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86C0-8A3B-49C8-86E1-CD918F84EB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B705-9954-4BE9-A2D6-367DD4E98D3A}" type="datetimeFigureOut">
              <a:rPr lang="en-US" smtClean="0"/>
              <a:t>8/4/2024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86C0-8A3B-49C8-86E1-CD918F84EB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B705-9954-4BE9-A2D6-367DD4E98D3A}" type="datetimeFigureOut">
              <a:rPr lang="en-US" smtClean="0"/>
              <a:t>8/4/2024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86C0-8A3B-49C8-86E1-CD918F84EB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B705-9954-4BE9-A2D6-367DD4E98D3A}" type="datetimeFigureOut">
              <a:rPr lang="en-US" smtClean="0"/>
              <a:t>8/4/2024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86C0-8A3B-49C8-86E1-CD918F84EB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B705-9954-4BE9-A2D6-367DD4E98D3A}" type="datetimeFigureOut">
              <a:rPr lang="en-US" smtClean="0"/>
              <a:t>8/4/2024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86C0-8A3B-49C8-86E1-CD918F84EB2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osay\OneDrive\Desktop\Reception\Marriage\IMG_324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342902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tosay\OneDrive\Desktop\Reception\Marriage\_MG_3410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214290"/>
            <a:ext cx="414340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tosay\OneDrive\Desktop\Reception\Marriage\IMG_3258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3143224"/>
            <a:ext cx="3429024" cy="357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tosay\OneDrive\Desktop\Reception\Marriage\_MG_3303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58" y="3143248"/>
            <a:ext cx="414340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1</cp:revision>
  <dcterms:created xsi:type="dcterms:W3CDTF">2024-08-04T15:59:04Z</dcterms:created>
  <dcterms:modified xsi:type="dcterms:W3CDTF">2024-08-04T16:09:06Z</dcterms:modified>
</cp:coreProperties>
</file>