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A5E4-A0D4-411A-A8B1-0FB01EFB495E}" type="datetimeFigureOut">
              <a:rPr lang="en-US" smtClean="0"/>
              <a:pPr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DD34-FB27-4456-9E0C-9018C174A2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033463"/>
            <a:ext cx="80581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42910" y="4714884"/>
            <a:ext cx="778674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813911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 rot="19644140">
            <a:off x="7614015" y="634738"/>
            <a:ext cx="456935" cy="288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001024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Click</a:t>
            </a:r>
            <a:endParaRPr lang="en-I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429000"/>
            <a:ext cx="807249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8153424" y="5810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8067675" cy="314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 rot="19644140">
            <a:off x="7614015" y="743309"/>
            <a:ext cx="456935" cy="288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429000"/>
            <a:ext cx="8072494" cy="30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728663"/>
            <a:ext cx="79533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 rot="19644140">
            <a:off x="7685453" y="3029325"/>
            <a:ext cx="456935" cy="288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923925"/>
            <a:ext cx="80010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 rot="19644140">
            <a:off x="7614016" y="1243375"/>
            <a:ext cx="456935" cy="288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590550"/>
            <a:ext cx="72485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714356"/>
            <a:ext cx="8858312" cy="178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20</cp:revision>
  <dcterms:created xsi:type="dcterms:W3CDTF">2024-03-28T12:23:04Z</dcterms:created>
  <dcterms:modified xsi:type="dcterms:W3CDTF">2025-05-26T13:22:36Z</dcterms:modified>
</cp:coreProperties>
</file>