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5" r:id="rId4"/>
    <p:sldId id="276" r:id="rId5"/>
    <p:sldId id="277" r:id="rId6"/>
    <p:sldId id="286" r:id="rId7"/>
    <p:sldId id="306" r:id="rId8"/>
    <p:sldId id="307" r:id="rId9"/>
    <p:sldId id="309" r:id="rId10"/>
    <p:sldId id="310" r:id="rId11"/>
    <p:sldId id="311" r:id="rId12"/>
    <p:sldId id="312" r:id="rId13"/>
    <p:sldId id="285" r:id="rId14"/>
  </p:sldIdLst>
  <p:sldSz cx="12192000" cy="6858000"/>
  <p:notesSz cx="6797675" cy="98742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5F/eCa0IALP8WUexjrRhkUd7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50"/>
    <a:srgbClr val="003399"/>
    <a:srgbClr val="FFDBFF"/>
    <a:srgbClr val="096484"/>
    <a:srgbClr val="228B22"/>
    <a:srgbClr val="841F27"/>
    <a:srgbClr val="447BBE"/>
    <a:srgbClr val="DF1F2D"/>
    <a:srgbClr val="DA70D6"/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>
        <p:scale>
          <a:sx n="80" d="100"/>
          <a:sy n="80" d="100"/>
        </p:scale>
        <p:origin x="2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notesViewPr>
    <p:cSldViewPr snapToGrid="0">
      <p:cViewPr varScale="1">
        <p:scale>
          <a:sx n="51" d="100"/>
          <a:sy n="51" d="100"/>
        </p:scale>
        <p:origin x="297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5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ADD7F9-1A31-BE26-BE1D-A44AA0D7C8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80ED0-7BE3-2F83-5B49-A962D12795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8262-0B85-4C43-8F48-13694628944C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5102C-EEAD-B164-2488-624BE8A844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2EF0-36BE-58BC-2847-70D0A83EBF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A35A-849F-454E-972D-F7DC506E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1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994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2908300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 and Engineering</a:t>
            </a:r>
          </a:p>
          <a:p>
            <a:pPr algn="ctr"/>
            <a:r>
              <a:rPr lang="en-US" dirty="0"/>
              <a:t>CMR Institute of Technology, Bangalore.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2429300" y="973137"/>
            <a:ext cx="7487811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242158" y="973137"/>
            <a:ext cx="7674953" cy="68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339387" y="152400"/>
            <a:ext cx="83820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2908300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 and Engineering</a:t>
            </a:r>
          </a:p>
          <a:p>
            <a:pPr algn="ctr"/>
            <a:r>
              <a:rPr lang="en-US" dirty="0"/>
              <a:t>CMR Institute of Technology, Bangalore.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39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4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" name="Google Shape;18;p4"/>
          <p:cNvSpPr/>
          <p:nvPr/>
        </p:nvSpPr>
        <p:spPr>
          <a:xfrm>
            <a:off x="10437812" y="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592388" y="973137"/>
            <a:ext cx="7324724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548656" y="2258913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0347324" y="41275"/>
            <a:ext cx="838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068" y="732412"/>
            <a:ext cx="941288" cy="970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B60051-35E4-BB64-B84D-1F3FF1723F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0" y="510883"/>
            <a:ext cx="1752600" cy="12395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3220" y="-123660"/>
            <a:ext cx="12192000" cy="6981660"/>
            <a:chOff x="0" y="-2373"/>
            <a:chExt cx="12192000" cy="6867027"/>
          </a:xfrm>
        </p:grpSpPr>
        <p:sp>
          <p:nvSpPr>
            <p:cNvPr id="32" name="Google Shape;32;p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6"/>
            <p:cNvSpPr/>
            <p:nvPr userDrawn="1"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21000000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0" y="1587"/>
              <a:ext cx="12192000" cy="6856414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274887" y="973137"/>
            <a:ext cx="7642225" cy="70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5" name="Google Shape;45;p6"/>
          <p:cNvSpPr/>
          <p:nvPr/>
        </p:nvSpPr>
        <p:spPr>
          <a:xfrm>
            <a:off x="10437812" y="0"/>
            <a:ext cx="685800" cy="606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361612" y="25399"/>
            <a:ext cx="838200" cy="60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52" y="627959"/>
            <a:ext cx="941288" cy="9704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703512" y="62966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 and Engineering</a:t>
            </a:r>
          </a:p>
          <a:p>
            <a:pPr algn="ctr"/>
            <a:r>
              <a:rPr lang="en-US" dirty="0"/>
              <a:t>CMR Institute of Technology, Bangalore.</a:t>
            </a:r>
            <a:endParaRPr lang="en-IN" dirty="0"/>
          </a:p>
        </p:txBody>
      </p:sp>
      <p:sp>
        <p:nvSpPr>
          <p:cNvPr id="22" name="Google Shape;36;p6"/>
          <p:cNvSpPr/>
          <p:nvPr userDrawn="1"/>
        </p:nvSpPr>
        <p:spPr>
          <a:xfrm>
            <a:off x="8151812" y="150813"/>
            <a:ext cx="1600200" cy="1599946"/>
          </a:xfrm>
          <a:prstGeom prst="ellipse">
            <a:avLst/>
          </a:prstGeom>
          <a:gradFill>
            <a:gsLst>
              <a:gs pos="0">
                <a:srgbClr val="F7F7F7">
                  <a:alpha val="13725"/>
                </a:srgbClr>
              </a:gs>
              <a:gs pos="36000">
                <a:srgbClr val="F7F7F7">
                  <a:alpha val="6666"/>
                </a:srgbClr>
              </a:gs>
              <a:gs pos="73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40;p6"/>
          <p:cNvSpPr/>
          <p:nvPr userDrawn="1"/>
        </p:nvSpPr>
        <p:spPr>
          <a:xfrm>
            <a:off x="-14401800" y="-3308619"/>
            <a:ext cx="12192000" cy="6855326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F7FC3-73BB-08DC-97E3-0458EA0E333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" y="360244"/>
            <a:ext cx="1752600" cy="12395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6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609" y="589812"/>
            <a:ext cx="7667222" cy="1635617"/>
          </a:xfrm>
        </p:spPr>
        <p:txBody>
          <a:bodyPr/>
          <a:lstStyle/>
          <a:p>
            <a:pPr algn="ctr"/>
            <a:r>
              <a:rPr lang="en-US" dirty="0"/>
              <a:t>Title of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784" y="4363422"/>
            <a:ext cx="7315200" cy="1332493"/>
          </a:xfrm>
        </p:spPr>
        <p:txBody>
          <a:bodyPr/>
          <a:lstStyle/>
          <a:p>
            <a:pPr algn="ctr"/>
            <a:r>
              <a:rPr lang="en-US" dirty="0"/>
              <a:t>Under the guidance of,</a:t>
            </a:r>
          </a:p>
          <a:p>
            <a:pPr algn="ctr"/>
            <a:r>
              <a:rPr lang="en-US" dirty="0"/>
              <a:t>(Name)</a:t>
            </a:r>
          </a:p>
          <a:p>
            <a:pPr algn="ctr"/>
            <a:r>
              <a:rPr lang="en-US" dirty="0"/>
              <a:t>(Designation)</a:t>
            </a:r>
          </a:p>
          <a:p>
            <a:pPr algn="ctr"/>
            <a:endParaRPr lang="en-IN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262906" y="2708252"/>
            <a:ext cx="6143223" cy="133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3200" b="0" i="0" u="none" strike="noStrike" cap="none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USN                                   NAME</a:t>
            </a:r>
          </a:p>
          <a:p>
            <a:r>
              <a:rPr lang="en-US" dirty="0">
                <a:solidFill>
                  <a:schemeClr val="bg1"/>
                </a:solidFill>
              </a:rPr>
              <a:t>USN                                  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1896" y="2470128"/>
            <a:ext cx="6854538" cy="14401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731895" y="2469826"/>
            <a:ext cx="238525" cy="14401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Result Snapshots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Conclusion &amp; Future 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>
                <a:highlight>
                  <a:srgbClr val="FFFF00"/>
                </a:highlight>
              </a:rPr>
              <a:t>Sample format to list the references:</a:t>
            </a:r>
          </a:p>
          <a:p>
            <a:pPr marL="514350" indent="-514350">
              <a:buNone/>
            </a:pPr>
            <a:r>
              <a:rPr lang="en-IN" dirty="0"/>
              <a:t>[1] David, “Insulation design to combat pollution problem”, Proc of IEEE, PAS, Vol 71, pp 1901-1907, Aug 2022.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254" y="1141579"/>
            <a:ext cx="2438126" cy="680299"/>
          </a:xfrm>
        </p:spPr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to 5 lines about your project highlighting the aim , contribution of the project. 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379" y="1105484"/>
            <a:ext cx="2101242" cy="680299"/>
          </a:xfrm>
        </p:spPr>
        <p:txBody>
          <a:bodyPr/>
          <a:lstStyle/>
          <a:p>
            <a:r>
              <a:rPr lang="en-US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699" y="2189749"/>
            <a:ext cx="8761412" cy="38140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Objective</a:t>
            </a:r>
          </a:p>
          <a:p>
            <a:r>
              <a:rPr lang="en-US" b="1" dirty="0"/>
              <a:t>Hardware/Software Requirement</a:t>
            </a:r>
          </a:p>
          <a:p>
            <a:r>
              <a:rPr lang="en-US" b="1" dirty="0"/>
              <a:t>Schema Diagram</a:t>
            </a:r>
          </a:p>
          <a:p>
            <a:r>
              <a:rPr lang="en-US" b="1" dirty="0"/>
              <a:t>ER Diagram</a:t>
            </a:r>
          </a:p>
          <a:p>
            <a:r>
              <a:rPr lang="en-US" b="1" dirty="0"/>
              <a:t>Implementation</a:t>
            </a:r>
          </a:p>
          <a:p>
            <a:r>
              <a:rPr lang="en-US" b="1" dirty="0"/>
              <a:t>Result Snapshots</a:t>
            </a:r>
          </a:p>
          <a:p>
            <a:r>
              <a:rPr lang="en-US" b="1" dirty="0"/>
              <a:t>Conclusion &amp; Future Scope</a:t>
            </a:r>
          </a:p>
          <a:p>
            <a:r>
              <a:rPr lang="en-US" b="1" dirty="0"/>
              <a:t>References</a:t>
            </a:r>
          </a:p>
          <a:p>
            <a:r>
              <a:rPr lang="en-US" b="1" dirty="0"/>
              <a:t>Demo/Execution of the Project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38" y="1045326"/>
            <a:ext cx="3978168" cy="680299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overview of your project stating the need for the project, the nature of the problem, how you are going to do it. 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5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368" y="1081422"/>
            <a:ext cx="3116179" cy="680299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 objective of the project  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Hardware / Software Requirement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Schema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ER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738" y="1081422"/>
            <a:ext cx="6124074" cy="680299"/>
          </a:xfrm>
        </p:spPr>
        <p:txBody>
          <a:bodyPr/>
          <a:lstStyle/>
          <a:p>
            <a:pPr algn="ctr"/>
            <a:r>
              <a:rPr lang="en-US" b="1" dirty="0"/>
              <a:t>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1587-6417-45F1-B198-6F08905E30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91790"/>
      </p:ext>
    </p:extLst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158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Century Gothic</vt:lpstr>
      <vt:lpstr>Arial</vt:lpstr>
      <vt:lpstr>Calibri</vt:lpstr>
      <vt:lpstr>1_Ion Boardroom</vt:lpstr>
      <vt:lpstr>Ion Boardroom</vt:lpstr>
      <vt:lpstr>Title of Project</vt:lpstr>
      <vt:lpstr>Abstract</vt:lpstr>
      <vt:lpstr>Outline</vt:lpstr>
      <vt:lpstr>Introduction</vt:lpstr>
      <vt:lpstr>Objective</vt:lpstr>
      <vt:lpstr>Hardware / Software Requirement</vt:lpstr>
      <vt:lpstr>Schema Diagram</vt:lpstr>
      <vt:lpstr>ER Diagram</vt:lpstr>
      <vt:lpstr>Implementation</vt:lpstr>
      <vt:lpstr>Result Snapshots</vt:lpstr>
      <vt:lpstr>Conclusion &amp; 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17CS664 – Python Application Programming</dc:title>
  <dc:creator>Windows User</dc:creator>
  <cp:lastModifiedBy>CSE CMRIT</cp:lastModifiedBy>
  <cp:revision>287</cp:revision>
  <dcterms:created xsi:type="dcterms:W3CDTF">2017-08-03T09:47:51Z</dcterms:created>
  <dcterms:modified xsi:type="dcterms:W3CDTF">2022-12-10T10:20:34Z</dcterms:modified>
</cp:coreProperties>
</file>