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FCC6-5AC2-4E8D-B77F-769BB51B8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E7175-1E6F-4913-8E27-933284518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AE8B6-3B14-4C48-AD4B-531EC93D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8F02-6D74-41F2-9278-333AAB949024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D8A8E-495F-41F7-8361-E1808924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B8722-F591-431B-AE2A-AEFC0DC4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3E1F-F194-4422-87A1-E829D24C9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45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3A5E-BB2A-405C-9837-F4BB3E68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FBF0F-8A6C-4C13-A9AD-747F3135D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8D72C-2443-4DFC-ADB3-A2C1E29C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8F02-6D74-41F2-9278-333AAB949024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D6AD9-0EDB-4322-BBD9-E45156E0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05966-7CB0-43DB-AF96-9D10C4A7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3E1F-F194-4422-87A1-E829D24C9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19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445EE-ED72-4E83-9849-BCAC94075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82AC5-34A7-44BF-9022-2BE97052D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1E358-4ABE-414E-9E4B-DD80A6AD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8F02-6D74-41F2-9278-333AAB949024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F9701-4BE1-4663-89FC-8C2F8DAB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E18ED-6E1C-4769-8A01-2E39B096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3E1F-F194-4422-87A1-E829D24C9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29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68A9-C65D-4F56-BBF9-82727564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A745D-FC1B-45E5-8BFC-DE302CA2A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4B522-DAAB-4C16-A901-1D6BB2DB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8F02-6D74-41F2-9278-333AAB949024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05E4E-0299-48C7-AE98-C4490646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B70A0-3113-4044-B8EA-CE3FFE9C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3E1F-F194-4422-87A1-E829D24C9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13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30A1-C74C-43F6-909A-5CCF1F012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BB655-0BF1-44EF-A52E-619BDF7DC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326B-D032-4D69-AA86-89FD0028D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8F02-6D74-41F2-9278-333AAB949024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83D0C-26E1-41D2-9F7D-FA39A439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77F79-2EF7-40D8-BBD3-D591F878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3E1F-F194-4422-87A1-E829D24C9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21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8926-4369-4BA3-99FD-9CBB0826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5C215-B208-40D2-9B00-43EC87722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F3661-B18E-415D-A37F-0ADD03263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DA865-BAFE-41F7-B3F3-952963E6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8F02-6D74-41F2-9278-333AAB949024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1959D-6A1F-4524-97D5-EDEB4A40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F3954-0EF6-4C86-BC77-F548E12D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3E1F-F194-4422-87A1-E829D24C9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86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551A-3A0E-4B72-95A8-F514654A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9302C-4E86-4AEA-9714-A10E8D67F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F1A56-23B9-48FA-85AF-2A046A38D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81C13-C57E-43BE-A87B-EDD0E8E54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B80BE-3A32-4C92-B2E7-A6CB81010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B0B68-E0A3-48E2-9B11-DC935410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8F02-6D74-41F2-9278-333AAB949024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EC31A-5417-47D5-81D4-BFF35018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E6EC9-9EC9-47EB-8326-F4A47115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3E1F-F194-4422-87A1-E829D24C9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75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84AA-BD56-4DCC-975C-235B1E82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9CD9C-1FC5-41A6-9A6F-81654D7A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8F02-6D74-41F2-9278-333AAB949024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A7776-1B9B-44F3-806C-FE1BCC74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AE39E-7F23-4518-A6C6-DEE7FE62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3E1F-F194-4422-87A1-E829D24C9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74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CE4E3-3785-4D80-8E4E-2E5D6687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8F02-6D74-41F2-9278-333AAB949024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C74F2-FA7C-46A8-B1ED-608E4AEA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4E2C7-29E5-42A8-BA0A-4135F61F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3E1F-F194-4422-87A1-E829D24C9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36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A25F-C27F-4EF2-A809-2F62C941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0C56-6609-405F-94DE-CA98912C4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18410-1E7C-4315-A6F7-088BE0484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426BE-D98A-40A6-B1E4-1A70E3B6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8F02-6D74-41F2-9278-333AAB949024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2AEDD-A1BA-475F-A814-E10F72E2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53CBE-C449-4242-8C7E-FF2F8C14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3E1F-F194-4422-87A1-E829D24C9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81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F210-1227-49BB-9AC6-1CFC2286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BD74F-3B02-4767-97D4-D3C1B0DD5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87052-20FC-4D6B-BB15-FF73E1295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D9827-3E0A-4E6E-8D3A-9020D9FE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8F02-6D74-41F2-9278-333AAB949024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B521E-9CF0-46A4-B776-D36A3CC9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C7611-CB77-4896-8126-59627750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3E1F-F194-4422-87A1-E829D24C9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76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EF24C-519F-49F9-AA5B-134269CC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328C8-15A3-4195-88D7-D7706D2D6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1F1DE-33BB-44E9-AFE4-AD43D0065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A8F02-6D74-41F2-9278-333AAB949024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97670-81DE-4CBE-BE6E-F12C9847F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347EA-0B6D-4055-AF10-A11E35CC4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33E1F-F194-4422-87A1-E829D24C9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94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F49A-8534-4C1E-9F01-EB8B2608B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4658" y="1214438"/>
            <a:ext cx="9144000" cy="2387600"/>
          </a:xfrm>
        </p:spPr>
        <p:txBody>
          <a:bodyPr/>
          <a:lstStyle/>
          <a:p>
            <a:r>
              <a:rPr lang="en-US" dirty="0"/>
              <a:t>trial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D31D8-4B74-4C42-A98E-C30CD9A59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18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trial</dc:title>
  <dc:creator>Sunil Rathod</dc:creator>
  <cp:lastModifiedBy>Sunil Rathod</cp:lastModifiedBy>
  <cp:revision>1</cp:revision>
  <dcterms:created xsi:type="dcterms:W3CDTF">2021-05-13T12:51:09Z</dcterms:created>
  <dcterms:modified xsi:type="dcterms:W3CDTF">2021-05-13T12:51:32Z</dcterms:modified>
</cp:coreProperties>
</file>