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2" r:id="rId4"/>
    <p:sldId id="257" r:id="rId5"/>
    <p:sldId id="263" r:id="rId6"/>
    <p:sldId id="259" r:id="rId7"/>
    <p:sldId id="261" r:id="rId8"/>
    <p:sldId id="266" r:id="rId9"/>
    <p:sldId id="267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DF15-B965-4ABD-ACF7-B3801B7C639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2B0B1-0A11-464F-8F83-62252FF9D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5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System Architecture Overview</a:t>
            </a:r>
          </a:p>
          <a:p>
            <a:r>
              <a:rPr lang="en-IN" b="1" dirty="0" smtClean="0"/>
              <a:t>Frontend:</a:t>
            </a:r>
            <a:r>
              <a:rPr lang="en-IN" dirty="0" smtClean="0"/>
              <a:t> Angular for UI, using Angular Material for a clean dashboard.</a:t>
            </a:r>
          </a:p>
          <a:p>
            <a:r>
              <a:rPr lang="en-IN" b="1" dirty="0" smtClean="0"/>
              <a:t>Backend:</a:t>
            </a:r>
            <a:r>
              <a:rPr lang="en-IN" dirty="0" smtClean="0"/>
              <a:t> ASP.NET Core to handle API requests and business logic.</a:t>
            </a:r>
          </a:p>
          <a:p>
            <a:r>
              <a:rPr lang="en-IN" b="1" dirty="0" smtClean="0"/>
              <a:t>Database:</a:t>
            </a:r>
            <a:r>
              <a:rPr lang="en-IN" dirty="0" smtClean="0"/>
              <a:t> </a:t>
            </a:r>
            <a:r>
              <a:rPr lang="en-IN" dirty="0" err="1" smtClean="0"/>
              <a:t>MongoDB</a:t>
            </a:r>
            <a:r>
              <a:rPr lang="en-IN" dirty="0" smtClean="0"/>
              <a:t> to store user and transaction details.</a:t>
            </a:r>
          </a:p>
          <a:p>
            <a:r>
              <a:rPr lang="en-IN" b="1" dirty="0" smtClean="0"/>
              <a:t>Authentication:</a:t>
            </a:r>
            <a:r>
              <a:rPr lang="en-IN" dirty="0" smtClean="0"/>
              <a:t> JWT-based authentication for secure communication.</a:t>
            </a:r>
          </a:p>
          <a:p>
            <a:r>
              <a:rPr lang="en-IN" b="1" dirty="0" smtClean="0"/>
              <a:t>Testing:</a:t>
            </a:r>
            <a:r>
              <a:rPr lang="en-IN" dirty="0" smtClean="0"/>
              <a:t> Unit tests for backend using </a:t>
            </a:r>
            <a:r>
              <a:rPr lang="en-IN" b="1" dirty="0" err="1" smtClean="0"/>
              <a:t>xUnit</a:t>
            </a:r>
            <a:r>
              <a:rPr lang="en-IN" b="1" dirty="0" smtClean="0"/>
              <a:t>/</a:t>
            </a:r>
            <a:r>
              <a:rPr lang="en-IN" b="1" dirty="0" err="1" smtClean="0"/>
              <a:t>NUnit</a:t>
            </a:r>
            <a:r>
              <a:rPr lang="en-IN" dirty="0" smtClean="0"/>
              <a:t> and for frontend using </a:t>
            </a:r>
            <a:r>
              <a:rPr lang="en-IN" b="1" dirty="0" smtClean="0"/>
              <a:t>Jasmine/Karma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Security:</a:t>
            </a:r>
            <a:r>
              <a:rPr lang="en-IN" dirty="0" smtClean="0"/>
              <a:t> Encryption for sensitive data, JWT-based authentication, and input validations.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B0B1-0A11-464F-8F83-62252FF9D84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28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97" y="2154054"/>
            <a:ext cx="11347881" cy="1675562"/>
          </a:xfrm>
        </p:spPr>
        <p:txBody>
          <a:bodyPr/>
          <a:lstStyle/>
          <a:p>
            <a:r>
              <a:rPr lang="en-IN" b="1" dirty="0" smtClean="0"/>
              <a:t>WOWPE  PAYMENT GATEWAY SOLUTIONS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997" y="5655566"/>
            <a:ext cx="3217870" cy="709019"/>
          </a:xfrm>
        </p:spPr>
        <p:txBody>
          <a:bodyPr>
            <a:noAutofit/>
          </a:bodyPr>
          <a:lstStyle/>
          <a:p>
            <a:r>
              <a:rPr lang="en-US" sz="1100" b="1" dirty="0" smtClean="0"/>
              <a:t>Sunil R Sunkad </a:t>
            </a:r>
          </a:p>
          <a:p>
            <a:r>
              <a:rPr lang="en-US" sz="1100" b="1" dirty="0" smtClean="0"/>
              <a:t>22</a:t>
            </a:r>
            <a:r>
              <a:rPr lang="en-US" sz="1100" b="1" baseline="30000" dirty="0" smtClean="0"/>
              <a:t>nd</a:t>
            </a:r>
            <a:r>
              <a:rPr lang="en-US" sz="1100" b="1" dirty="0" smtClean="0"/>
              <a:t> Oct 2024</a:t>
            </a:r>
          </a:p>
          <a:p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26080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96465" cy="706964"/>
          </a:xfrm>
        </p:spPr>
        <p:txBody>
          <a:bodyPr/>
          <a:lstStyle/>
          <a:p>
            <a:r>
              <a:rPr lang="en-US" dirty="0"/>
              <a:t>FRONTEND </a:t>
            </a:r>
            <a:r>
              <a:rPr lang="en-US" dirty="0" smtClean="0"/>
              <a:t>APP CREATED SUCCESSFULLY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81" y="2553261"/>
            <a:ext cx="10734410" cy="41577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7542" y="2037538"/>
            <a:ext cx="1133644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IN" dirty="0"/>
              <a:t>ng serve</a:t>
            </a:r>
          </a:p>
        </p:txBody>
      </p:sp>
    </p:spTree>
    <p:extLst>
      <p:ext uri="{BB962C8B-B14F-4D97-AF65-F5344CB8AC3E}">
        <p14:creationId xmlns:p14="http://schemas.microsoft.com/office/powerpoint/2010/main" val="32884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02543"/>
            <a:ext cx="8761413" cy="706964"/>
          </a:xfrm>
        </p:spPr>
        <p:txBody>
          <a:bodyPr/>
          <a:lstStyle/>
          <a:p>
            <a:r>
              <a:rPr lang="en-US" dirty="0" smtClean="0"/>
              <a:t>FRONTEND TEST SUCCESSFULL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258852"/>
            <a:ext cx="8824913" cy="32778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804" y="5351102"/>
            <a:ext cx="1170118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5. Bonus: Real-Time Notifications (Optional</a:t>
            </a:r>
            <a:r>
              <a:rPr lang="en-US" dirty="0" smtClean="0"/>
              <a:t>)</a:t>
            </a:r>
          </a:p>
          <a:p>
            <a:r>
              <a:rPr lang="en-US" dirty="0"/>
              <a:t>I</a:t>
            </a:r>
            <a:r>
              <a:rPr lang="en-US" dirty="0" smtClean="0"/>
              <a:t>ntegrate </a:t>
            </a:r>
            <a:r>
              <a:rPr lang="en-US" dirty="0" err="1"/>
              <a:t>SignalR</a:t>
            </a:r>
            <a:r>
              <a:rPr lang="en-US" dirty="0"/>
              <a:t> for real-time payment </a:t>
            </a:r>
            <a:r>
              <a:rPr lang="en-US" dirty="0" err="1"/>
              <a:t>notifications:Add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to the backend and push real-time updates on transaction status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/>
              <a:t>Angular </a:t>
            </a:r>
            <a:r>
              <a:rPr lang="en-US" dirty="0" err="1"/>
              <a:t>WebSocket</a:t>
            </a:r>
            <a:r>
              <a:rPr lang="en-US" dirty="0"/>
              <a:t> in the frontend to display live notifications.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4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DELIVERABLES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8" y="2499231"/>
            <a:ext cx="4133723" cy="4133723"/>
          </a:xfrm>
        </p:spPr>
      </p:pic>
      <p:sp>
        <p:nvSpPr>
          <p:cNvPr id="3" name="Rectangle 2"/>
          <p:cNvSpPr/>
          <p:nvPr/>
        </p:nvSpPr>
        <p:spPr>
          <a:xfrm>
            <a:off x="4819049" y="3827428"/>
            <a:ext cx="69526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GitHub</a:t>
            </a:r>
            <a:r>
              <a:rPr lang="en-IN" dirty="0" smtClean="0"/>
              <a:t> </a:t>
            </a:r>
            <a:r>
              <a:rPr lang="en-IN" dirty="0"/>
              <a:t>Repository: Include full code with a clear README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API </a:t>
            </a:r>
            <a:r>
              <a:rPr lang="en-IN" dirty="0"/>
              <a:t>Documentation: Use Swagger for API </a:t>
            </a:r>
            <a:r>
              <a:rPr lang="en-IN" dirty="0" smtClean="0"/>
              <a:t>documentation  </a:t>
            </a:r>
            <a:r>
              <a:rPr lang="en-IN" b="1" dirty="0" smtClean="0"/>
              <a:t>--------</a:t>
            </a:r>
            <a:r>
              <a:rPr lang="en-IN" b="1" dirty="0" err="1" smtClean="0"/>
              <a:t>dotnet</a:t>
            </a:r>
            <a:r>
              <a:rPr lang="en-IN" b="1" dirty="0" smtClean="0"/>
              <a:t> </a:t>
            </a:r>
            <a:r>
              <a:rPr lang="en-IN" b="1" dirty="0"/>
              <a:t>add package </a:t>
            </a:r>
            <a:r>
              <a:rPr lang="en-IN" b="1" dirty="0" err="1"/>
              <a:t>Swashbuckle.AspNetCore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991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82" y="1027987"/>
            <a:ext cx="10705085" cy="420567"/>
          </a:xfrm>
        </p:spPr>
        <p:txBody>
          <a:bodyPr/>
          <a:lstStyle/>
          <a:p>
            <a:r>
              <a:rPr lang="en-US" dirty="0" smtClean="0"/>
              <a:t>TECHNICAL PRODUCT MANAGER 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5" y="2276945"/>
            <a:ext cx="12112465" cy="45041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900" b="1" dirty="0" smtClean="0"/>
              <a:t>Business </a:t>
            </a:r>
            <a:r>
              <a:rPr lang="en-US" sz="4900" b="1" dirty="0"/>
              <a:t>Requirement</a:t>
            </a:r>
            <a:r>
              <a:rPr lang="en-US" sz="4900" dirty="0"/>
              <a:t>: Build a UPI Payment System towards a secure payment gateway</a:t>
            </a:r>
          </a:p>
          <a:p>
            <a:pPr marL="0" indent="0">
              <a:buNone/>
            </a:pPr>
            <a:r>
              <a:rPr lang="en-US" sz="4900" dirty="0"/>
              <a:t>The goal is to show how you can manage product development by building features like secure UPI transactions, user registration, and transaction history.</a:t>
            </a:r>
          </a:p>
          <a:p>
            <a:pPr marL="0" indent="0">
              <a:buNone/>
            </a:pPr>
            <a:r>
              <a:rPr lang="en-US" sz="4900" b="1" dirty="0" smtClean="0"/>
              <a:t>Technical Requirement:</a:t>
            </a:r>
          </a:p>
          <a:p>
            <a:pPr marL="0" indent="0">
              <a:buNone/>
            </a:pPr>
            <a:r>
              <a:rPr lang="en-US" sz="4900" b="1" dirty="0" smtClean="0"/>
              <a:t>1. </a:t>
            </a:r>
            <a:r>
              <a:rPr lang="en-IN" sz="4900" b="1" dirty="0" smtClean="0"/>
              <a:t>Backend </a:t>
            </a:r>
            <a:r>
              <a:rPr lang="en-IN" sz="4900" b="1" dirty="0"/>
              <a:t>(ASP.NET Core): </a:t>
            </a:r>
            <a:endParaRPr lang="en-IN" sz="4900" b="1" dirty="0" smtClean="0"/>
          </a:p>
          <a:p>
            <a:pPr marL="0" indent="0">
              <a:buNone/>
            </a:pPr>
            <a:r>
              <a:rPr lang="en-US" sz="4900" b="1" dirty="0" smtClean="0"/>
              <a:t>Endpoints:</a:t>
            </a:r>
            <a:endParaRPr lang="en-US" sz="49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4700" dirty="0"/>
              <a:t>POST /</a:t>
            </a:r>
            <a:r>
              <a:rPr lang="en-IN" sz="4700" dirty="0" err="1"/>
              <a:t>api</a:t>
            </a:r>
            <a:r>
              <a:rPr lang="en-IN" sz="4700" dirty="0"/>
              <a:t>/users/register: Register users.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4700" dirty="0"/>
              <a:t>POST /</a:t>
            </a:r>
            <a:r>
              <a:rPr lang="en-IN" sz="4700" dirty="0" err="1"/>
              <a:t>api</a:t>
            </a:r>
            <a:r>
              <a:rPr lang="en-IN" sz="4700" dirty="0"/>
              <a:t>/</a:t>
            </a:r>
            <a:r>
              <a:rPr lang="en-IN" sz="4700" dirty="0" err="1"/>
              <a:t>upi</a:t>
            </a:r>
            <a:r>
              <a:rPr lang="en-IN" sz="4700" dirty="0"/>
              <a:t>/pay: Process UPI payments.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4700" dirty="0"/>
              <a:t>GET /</a:t>
            </a:r>
            <a:r>
              <a:rPr lang="en-IN" sz="4700" dirty="0" err="1"/>
              <a:t>api</a:t>
            </a:r>
            <a:r>
              <a:rPr lang="en-IN" sz="4700" dirty="0"/>
              <a:t>/</a:t>
            </a:r>
            <a:r>
              <a:rPr lang="en-IN" sz="4700" dirty="0" err="1"/>
              <a:t>upi</a:t>
            </a:r>
            <a:r>
              <a:rPr lang="en-IN" sz="4700" dirty="0"/>
              <a:t>/transaction/{id}: Get transaction details.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4700" dirty="0"/>
              <a:t>GET /</a:t>
            </a:r>
            <a:r>
              <a:rPr lang="en-IN" sz="4700" dirty="0" err="1"/>
              <a:t>api</a:t>
            </a:r>
            <a:r>
              <a:rPr lang="en-IN" sz="4700" dirty="0"/>
              <a:t>/</a:t>
            </a:r>
            <a:r>
              <a:rPr lang="en-IN" sz="4700" dirty="0" err="1"/>
              <a:t>upi</a:t>
            </a:r>
            <a:r>
              <a:rPr lang="en-IN" sz="4700" dirty="0"/>
              <a:t>/transactions/{</a:t>
            </a:r>
            <a:r>
              <a:rPr lang="en-IN" sz="4700" dirty="0" err="1"/>
              <a:t>userId</a:t>
            </a:r>
            <a:r>
              <a:rPr lang="en-IN" sz="4700" dirty="0"/>
              <a:t>}: Get transaction history</a:t>
            </a:r>
            <a:r>
              <a:rPr lang="en-IN" sz="4700" dirty="0" smtClean="0"/>
              <a:t>.</a:t>
            </a:r>
          </a:p>
          <a:p>
            <a:pPr marL="0" indent="0">
              <a:buNone/>
            </a:pPr>
            <a:r>
              <a:rPr lang="en-IN" sz="4500" b="1" dirty="0"/>
              <a:t>Database</a:t>
            </a:r>
            <a:r>
              <a:rPr lang="en-IN" sz="4500" dirty="0"/>
              <a:t>: Use </a:t>
            </a:r>
            <a:r>
              <a:rPr lang="en-IN" sz="4500" dirty="0" err="1"/>
              <a:t>MongoDB</a:t>
            </a:r>
            <a:r>
              <a:rPr lang="en-IN" sz="4500" dirty="0"/>
              <a:t> to store users and transactions. </a:t>
            </a:r>
          </a:p>
          <a:p>
            <a:pPr marL="0" indent="0">
              <a:buNone/>
            </a:pPr>
            <a:r>
              <a:rPr lang="en-IN" sz="4500" b="1" dirty="0" smtClean="0"/>
              <a:t>Security</a:t>
            </a:r>
            <a:r>
              <a:rPr lang="en-IN" sz="4500" dirty="0"/>
              <a:t>: Implement JWT authentication and encryption for sensitive data. </a:t>
            </a:r>
          </a:p>
          <a:p>
            <a:pPr marL="0" indent="0">
              <a:buNone/>
            </a:pPr>
            <a:r>
              <a:rPr lang="en-IN" sz="4500" b="1" dirty="0" smtClean="0"/>
              <a:t>Validations</a:t>
            </a:r>
            <a:r>
              <a:rPr lang="en-IN" sz="4500" dirty="0"/>
              <a:t>: Ensure valid UPI ID, sufficient balance, and input checks. </a:t>
            </a:r>
            <a:endParaRPr lang="en-IN" sz="4500" dirty="0" smtClean="0"/>
          </a:p>
          <a:p>
            <a:pPr marL="0" indent="0">
              <a:buNone/>
            </a:pPr>
            <a:r>
              <a:rPr lang="en-IN" sz="4500" b="1" dirty="0" smtClean="0"/>
              <a:t>2</a:t>
            </a:r>
            <a:r>
              <a:rPr lang="en-IN" sz="4500" b="1" dirty="0"/>
              <a:t>. Frontend (Angular):  </a:t>
            </a:r>
            <a:endParaRPr lang="en-IN" sz="45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sz="4500" b="1" dirty="0" smtClean="0"/>
              <a:t>Dashboard</a:t>
            </a:r>
            <a:r>
              <a:rPr lang="en-IN" sz="4500" b="1" dirty="0"/>
              <a:t>:</a:t>
            </a:r>
            <a:r>
              <a:rPr lang="en-IN" sz="4500" dirty="0"/>
              <a:t> </a:t>
            </a:r>
            <a:r>
              <a:rPr lang="en-IN" sz="4500" dirty="0" smtClean="0"/>
              <a:t> </a:t>
            </a:r>
            <a:r>
              <a:rPr lang="en-IN" sz="4500" dirty="0"/>
              <a:t>User registration, payment processing, and transaction history. </a:t>
            </a:r>
            <a:endParaRPr lang="en-IN" sz="45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sz="4500" dirty="0" smtClean="0"/>
              <a:t>Use </a:t>
            </a:r>
            <a:r>
              <a:rPr lang="en-IN" sz="4500" dirty="0"/>
              <a:t>Angular Material for UI. </a:t>
            </a:r>
            <a:endParaRPr lang="en-IN" sz="45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sz="4500" dirty="0" smtClean="0"/>
              <a:t>Http Client</a:t>
            </a:r>
            <a:r>
              <a:rPr lang="en-IN" sz="4500" dirty="0"/>
              <a:t>: Communicate with the backend API and handle JWT. 3. </a:t>
            </a:r>
            <a:endParaRPr lang="en-IN" sz="4500" dirty="0" smtClean="0"/>
          </a:p>
          <a:p>
            <a:pPr marL="0" indent="0">
              <a:buNone/>
            </a:pPr>
            <a:r>
              <a:rPr lang="en-IN" sz="4500" b="1" dirty="0" smtClean="0"/>
              <a:t>3. Testing</a:t>
            </a:r>
            <a:r>
              <a:rPr lang="en-IN" sz="4500" dirty="0"/>
              <a:t>: Write unit tests for the backend (</a:t>
            </a:r>
            <a:r>
              <a:rPr lang="en-IN" sz="4500" dirty="0" err="1"/>
              <a:t>xUnit</a:t>
            </a:r>
            <a:r>
              <a:rPr lang="en-IN" sz="4500" dirty="0"/>
              <a:t>/</a:t>
            </a:r>
            <a:r>
              <a:rPr lang="en-IN" sz="4500" dirty="0" err="1"/>
              <a:t>NUnit</a:t>
            </a:r>
            <a:r>
              <a:rPr lang="en-IN" sz="4500" dirty="0"/>
              <a:t>) and frontend (Jasmine/Karma).</a:t>
            </a:r>
            <a:endParaRPr lang="en-US" sz="4500" dirty="0"/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endParaRPr lang="en-IN" sz="4900" dirty="0"/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65" y="1154736"/>
            <a:ext cx="10768460" cy="565421"/>
          </a:xfrm>
        </p:spPr>
        <p:txBody>
          <a:bodyPr/>
          <a:lstStyle/>
          <a:p>
            <a:r>
              <a:rPr lang="en-US" dirty="0" smtClean="0"/>
              <a:t>TECHNICAL PRODUCT MANAGER 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961" y="2336699"/>
            <a:ext cx="1186003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Deliverables</a:t>
            </a:r>
            <a:r>
              <a:rPr lang="en-US" dirty="0"/>
              <a:t>: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Repository: Include complete code and a README with setup instructions.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API </a:t>
            </a:r>
            <a:r>
              <a:rPr lang="en-US" dirty="0"/>
              <a:t>Documentation: Use Swagger or Postman for API docs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9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Solution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01" y="2494859"/>
            <a:ext cx="11809608" cy="3788246"/>
          </a:xfrm>
        </p:spPr>
        <p:txBody>
          <a:bodyPr>
            <a:normAutofit/>
          </a:bodyPr>
          <a:lstStyle/>
          <a:p>
            <a:r>
              <a:rPr lang="en-IN" b="1" dirty="0"/>
              <a:t>System Architecture Overview</a:t>
            </a:r>
          </a:p>
          <a:p>
            <a:r>
              <a:rPr lang="en-IN" b="1" dirty="0"/>
              <a:t>Frontend:</a:t>
            </a:r>
            <a:r>
              <a:rPr lang="en-IN" dirty="0"/>
              <a:t> Angular for UI, using Angular Material for a clean dashboard.</a:t>
            </a:r>
          </a:p>
          <a:p>
            <a:r>
              <a:rPr lang="en-IN" b="1" dirty="0"/>
              <a:t>Backend:</a:t>
            </a:r>
            <a:r>
              <a:rPr lang="en-IN" dirty="0"/>
              <a:t> ASP.NET Core to handle API requests and business logic.</a:t>
            </a:r>
          </a:p>
          <a:p>
            <a:r>
              <a:rPr lang="en-IN" b="1" dirty="0"/>
              <a:t>Database:</a:t>
            </a:r>
            <a:r>
              <a:rPr lang="en-IN" dirty="0"/>
              <a:t> </a:t>
            </a:r>
            <a:r>
              <a:rPr lang="en-IN" dirty="0" err="1"/>
              <a:t>MongoDB</a:t>
            </a:r>
            <a:r>
              <a:rPr lang="en-IN" dirty="0"/>
              <a:t> to store user and transaction details.</a:t>
            </a:r>
          </a:p>
          <a:p>
            <a:r>
              <a:rPr lang="en-IN" b="1" dirty="0"/>
              <a:t>Authentication:</a:t>
            </a:r>
            <a:r>
              <a:rPr lang="en-IN" dirty="0"/>
              <a:t> JWT-based authentication for secure communication.</a:t>
            </a:r>
          </a:p>
          <a:p>
            <a:r>
              <a:rPr lang="en-IN" b="1" dirty="0"/>
              <a:t>Testing:</a:t>
            </a:r>
            <a:r>
              <a:rPr lang="en-IN" dirty="0"/>
              <a:t> Unit tests for backend using </a:t>
            </a:r>
            <a:r>
              <a:rPr lang="en-IN" b="1" dirty="0" err="1"/>
              <a:t>xUnit</a:t>
            </a:r>
            <a:r>
              <a:rPr lang="en-IN" b="1" dirty="0"/>
              <a:t>/</a:t>
            </a:r>
            <a:r>
              <a:rPr lang="en-IN" b="1" dirty="0" err="1"/>
              <a:t>NUnit</a:t>
            </a:r>
            <a:r>
              <a:rPr lang="en-IN" dirty="0"/>
              <a:t> and for frontend using </a:t>
            </a:r>
            <a:r>
              <a:rPr lang="en-IN" b="1" dirty="0"/>
              <a:t>Jasmine/Karma</a:t>
            </a:r>
            <a:r>
              <a:rPr lang="en-IN" dirty="0"/>
              <a:t>.</a:t>
            </a:r>
          </a:p>
          <a:p>
            <a:r>
              <a:rPr lang="en-IN" b="1" dirty="0"/>
              <a:t>Security:</a:t>
            </a:r>
            <a:r>
              <a:rPr lang="en-IN" dirty="0"/>
              <a:t> Encryption for sensitive data, JWT-based authentication, and input validations.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1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ARCHITECTURE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1678" y="2637707"/>
            <a:ext cx="3994562" cy="3984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Backend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Controllers: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UsersController.cs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Handle user registration.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UPIController.cs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Manage UPI payments and transactions.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Models: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User: Represents a registered user.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Transaction: Stores transaction details.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Services: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Manages user data.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TransactionService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Handles payment and transaction logic.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JwtService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Handles token generation and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06240" y="2637707"/>
            <a:ext cx="7205345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Frontend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Components: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RegisterComponent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Handles user registration.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DashboardComponent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Shows user dashboard with payments and transaction history.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PaymentComponent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Processes UPI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Services: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AuthService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Manages JWT token.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PaymentService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Interacts with the backend for payments and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13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26" y="883133"/>
            <a:ext cx="9790685" cy="646903"/>
          </a:xfrm>
        </p:spPr>
        <p:txBody>
          <a:bodyPr/>
          <a:lstStyle/>
          <a:p>
            <a:r>
              <a:rPr lang="en-IN" dirty="0"/>
              <a:t>Architecture Diagram_ASP.NET Core API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35" y="2353430"/>
            <a:ext cx="2045739" cy="41337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694916" y="2513948"/>
            <a:ext cx="348860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/>
              <a:t>Folder </a:t>
            </a:r>
            <a:r>
              <a:rPr lang="en-IN" b="1" dirty="0" smtClean="0"/>
              <a:t>Structure : 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Controllers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 Models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 </a:t>
            </a:r>
            <a:r>
              <a:rPr lang="en-IN" dirty="0"/>
              <a:t>Services (Business Logic)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 </a:t>
            </a:r>
            <a:r>
              <a:rPr lang="en-IN" dirty="0"/>
              <a:t>Data (</a:t>
            </a:r>
            <a:r>
              <a:rPr lang="en-IN" dirty="0" err="1"/>
              <a:t>MongoDB</a:t>
            </a:r>
            <a:r>
              <a:rPr lang="en-IN" dirty="0"/>
              <a:t> Context)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 </a:t>
            </a:r>
            <a:r>
              <a:rPr lang="en-IN" dirty="0"/>
              <a:t>Authentication (JWT Configuration)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 </a:t>
            </a:r>
            <a:r>
              <a:rPr lang="en-IN" dirty="0"/>
              <a:t>Tests (</a:t>
            </a:r>
            <a:r>
              <a:rPr lang="en-IN" dirty="0" err="1"/>
              <a:t>xUnit</a:t>
            </a:r>
            <a:r>
              <a:rPr lang="en-IN" dirty="0"/>
              <a:t>/</a:t>
            </a:r>
            <a:r>
              <a:rPr lang="en-IN" dirty="0" err="1"/>
              <a:t>NUnit</a:t>
            </a:r>
            <a:r>
              <a:rPr lang="en-IN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3359" y="2531186"/>
            <a:ext cx="5776213" cy="40626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User Registration: POST /</a:t>
            </a:r>
            <a:r>
              <a:rPr lang="en-US" dirty="0" err="1"/>
              <a:t>api</a:t>
            </a:r>
            <a:r>
              <a:rPr lang="en-US" dirty="0"/>
              <a:t>/users/register </a:t>
            </a:r>
          </a:p>
          <a:p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/>
              <a:t>"name": "Sunil",</a:t>
            </a:r>
          </a:p>
          <a:p>
            <a:r>
              <a:rPr lang="en-US" dirty="0"/>
              <a:t>  "email": "sunil92rs@gmail.com",</a:t>
            </a:r>
          </a:p>
          <a:p>
            <a:r>
              <a:rPr lang="en-US" dirty="0"/>
              <a:t>  "password": "Sunil@123",</a:t>
            </a:r>
          </a:p>
          <a:p>
            <a:r>
              <a:rPr lang="en-US" dirty="0"/>
              <a:t>  "</a:t>
            </a:r>
            <a:r>
              <a:rPr lang="en-US" dirty="0" err="1"/>
              <a:t>upiId</a:t>
            </a:r>
            <a:r>
              <a:rPr lang="en-US" dirty="0"/>
              <a:t>": "</a:t>
            </a:r>
            <a:r>
              <a:rPr lang="en-US" dirty="0" err="1"/>
              <a:t>sunil@upi</a:t>
            </a:r>
            <a:r>
              <a:rPr lang="en-US" dirty="0"/>
              <a:t>"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/>
              <a:t>Validations:</a:t>
            </a:r>
            <a:r>
              <a:rPr lang="en-US" dirty="0"/>
              <a:t> </a:t>
            </a:r>
            <a:r>
              <a:rPr lang="en-US" sz="1600" dirty="0" smtClean="0"/>
              <a:t>Ensuring </a:t>
            </a:r>
            <a:r>
              <a:rPr lang="en-US" sz="1600" dirty="0"/>
              <a:t>valid email, non-empty password, and UPI ID format</a:t>
            </a:r>
            <a:r>
              <a:rPr lang="en-US" sz="1600" dirty="0" smtClean="0"/>
              <a:t>.</a:t>
            </a:r>
          </a:p>
          <a:p>
            <a:endParaRPr lang="en-IN" b="1" dirty="0" smtClean="0"/>
          </a:p>
          <a:p>
            <a:r>
              <a:rPr lang="en-IN" b="1" dirty="0" err="1" smtClean="0"/>
              <a:t>Bussiness</a:t>
            </a:r>
            <a:r>
              <a:rPr lang="en-IN" b="1" dirty="0" smtClean="0"/>
              <a:t> Logic</a:t>
            </a:r>
            <a:r>
              <a:rPr lang="en-IN" b="1" dirty="0"/>
              <a:t>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Encrypt password using </a:t>
            </a:r>
            <a:r>
              <a:rPr lang="en-IN" sz="1400" b="1" dirty="0" err="1"/>
              <a:t>BCrypt</a:t>
            </a:r>
            <a:r>
              <a:rPr lang="en-IN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Store user data in </a:t>
            </a:r>
            <a:r>
              <a:rPr lang="en-IN" sz="1400" b="1" dirty="0" err="1"/>
              <a:t>MongoDB</a:t>
            </a:r>
            <a:r>
              <a:rPr lang="en-IN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Generate JWT token on successful </a:t>
            </a:r>
            <a:r>
              <a:rPr lang="en-IN" sz="1400" dirty="0" smtClean="0"/>
              <a:t>registration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281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26" y="883133"/>
            <a:ext cx="9790685" cy="646903"/>
          </a:xfrm>
        </p:spPr>
        <p:txBody>
          <a:bodyPr/>
          <a:lstStyle/>
          <a:p>
            <a:r>
              <a:rPr lang="en-IN" dirty="0"/>
              <a:t>Architecture Diagram_ASP.NET Core API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35" y="2353430"/>
            <a:ext cx="2045739" cy="41337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823757" y="2735092"/>
            <a:ext cx="5820323" cy="360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Process UPI Payment: POST /</a:t>
            </a:r>
            <a:r>
              <a:rPr lang="en-US" dirty="0" err="1" smtClean="0">
                <a:latin typeface="+mj-lt"/>
              </a:rPr>
              <a:t>api</a:t>
            </a:r>
            <a:r>
              <a:rPr lang="en-US" dirty="0" smtClean="0">
                <a:latin typeface="+mj-lt"/>
              </a:rPr>
              <a:t>/</a:t>
            </a:r>
            <a:r>
              <a:rPr lang="en-US" dirty="0" err="1" smtClean="0">
                <a:latin typeface="+mj-lt"/>
              </a:rPr>
              <a:t>upi</a:t>
            </a:r>
            <a:r>
              <a:rPr lang="en-US" dirty="0" smtClean="0">
                <a:latin typeface="+mj-lt"/>
              </a:rPr>
              <a:t>/pay</a:t>
            </a:r>
          </a:p>
          <a:p>
            <a:r>
              <a:rPr lang="en-US" dirty="0">
                <a:latin typeface="+mj-lt"/>
              </a:rPr>
              <a:t>{</a:t>
            </a:r>
          </a:p>
          <a:p>
            <a:r>
              <a:rPr lang="en-US" dirty="0">
                <a:latin typeface="+mj-lt"/>
              </a:rPr>
              <a:t>  "</a:t>
            </a:r>
            <a:r>
              <a:rPr lang="en-US" dirty="0" err="1">
                <a:latin typeface="+mj-lt"/>
              </a:rPr>
              <a:t>senderId</a:t>
            </a:r>
            <a:r>
              <a:rPr lang="en-US" dirty="0">
                <a:latin typeface="+mj-lt"/>
              </a:rPr>
              <a:t>": </a:t>
            </a:r>
            <a:r>
              <a:rPr lang="en-US" dirty="0" smtClean="0">
                <a:latin typeface="+mj-lt"/>
              </a:rPr>
              <a:t>“</a:t>
            </a:r>
            <a:r>
              <a:rPr lang="en-US" dirty="0" err="1">
                <a:latin typeface="+mj-lt"/>
              </a:rPr>
              <a:t>sunil@upi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",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 "</a:t>
            </a:r>
            <a:r>
              <a:rPr lang="en-US" dirty="0" err="1">
                <a:latin typeface="+mj-lt"/>
              </a:rPr>
              <a:t>receiverUpiId</a:t>
            </a:r>
            <a:r>
              <a:rPr lang="en-US" dirty="0">
                <a:latin typeface="+mj-lt"/>
              </a:rPr>
              <a:t>": "</a:t>
            </a:r>
            <a:r>
              <a:rPr lang="en-US" dirty="0" err="1">
                <a:latin typeface="+mj-lt"/>
              </a:rPr>
              <a:t>ABC@upi</a:t>
            </a:r>
            <a:r>
              <a:rPr lang="en-US" dirty="0">
                <a:latin typeface="+mj-lt"/>
              </a:rPr>
              <a:t>",</a:t>
            </a:r>
          </a:p>
          <a:p>
            <a:r>
              <a:rPr lang="en-US" dirty="0">
                <a:latin typeface="+mj-lt"/>
              </a:rPr>
              <a:t>  "amount": 500</a:t>
            </a:r>
          </a:p>
          <a:p>
            <a:r>
              <a:rPr lang="en-US" dirty="0">
                <a:latin typeface="+mj-lt"/>
              </a:rPr>
              <a:t>} </a:t>
            </a:r>
            <a:endParaRPr lang="en-US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j-lt"/>
              </a:rPr>
              <a:t>Business Logic </a:t>
            </a:r>
            <a:endParaRPr lang="en-US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dirty="0">
                <a:latin typeface="+mj-lt"/>
              </a:rPr>
              <a:t>Check sender’s balance.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dirty="0">
                <a:latin typeface="+mj-lt"/>
              </a:rPr>
              <a:t>Verify UPI ID format.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dirty="0">
                <a:latin typeface="+mj-lt"/>
              </a:rPr>
              <a:t>Deduct amount from the sender and store the transaction in </a:t>
            </a:r>
            <a:r>
              <a:rPr lang="en-US" sz="1200" dirty="0" err="1">
                <a:latin typeface="+mj-lt"/>
              </a:rPr>
              <a:t>MongoDB</a:t>
            </a:r>
            <a:r>
              <a:rPr lang="en-US" sz="1200" dirty="0">
                <a:latin typeface="+mj-lt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dirty="0">
                <a:latin typeface="+mj-lt"/>
              </a:rPr>
              <a:t>Return success response with transaction ID. 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32763" y="2877839"/>
            <a:ext cx="2830695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/>
              <a:t>Get Transaction Details: GET /</a:t>
            </a:r>
            <a:r>
              <a:rPr lang="en-IN" sz="1200" dirty="0" err="1"/>
              <a:t>api</a:t>
            </a:r>
            <a:r>
              <a:rPr lang="en-IN" sz="1200" dirty="0"/>
              <a:t>/</a:t>
            </a:r>
            <a:r>
              <a:rPr lang="en-IN" sz="1200" dirty="0" err="1"/>
              <a:t>upi</a:t>
            </a:r>
            <a:r>
              <a:rPr lang="en-IN" sz="1200" dirty="0"/>
              <a:t>/transaction</a:t>
            </a:r>
            <a:r>
              <a:rPr lang="en-IN" sz="1200" dirty="0" smtClean="0"/>
              <a:t>/{12 digit number }</a:t>
            </a:r>
          </a:p>
          <a:p>
            <a:endParaRPr lang="en-US" sz="1200" dirty="0"/>
          </a:p>
          <a:p>
            <a:endParaRPr lang="en-IN" sz="1200" dirty="0" smtClean="0"/>
          </a:p>
          <a:p>
            <a:r>
              <a:rPr lang="en-IN" sz="1200" dirty="0" smtClean="0"/>
              <a:t>Retrieve </a:t>
            </a:r>
            <a:r>
              <a:rPr lang="en-IN" sz="1200" dirty="0"/>
              <a:t>the details of a specific transaction using the transaction ID</a:t>
            </a:r>
            <a:r>
              <a:rPr lang="en-IN" sz="1200" dirty="0" smtClean="0"/>
              <a:t>.</a:t>
            </a:r>
          </a:p>
          <a:p>
            <a:endParaRPr lang="en-IN" sz="1200" dirty="0"/>
          </a:p>
          <a:p>
            <a:endParaRPr lang="en-IN" sz="1200" dirty="0" smtClean="0"/>
          </a:p>
          <a:p>
            <a:r>
              <a:rPr lang="en-IN" sz="1200" dirty="0" smtClean="0"/>
              <a:t>Get </a:t>
            </a:r>
            <a:r>
              <a:rPr lang="en-IN" sz="1200" dirty="0"/>
              <a:t>User's Transaction History: GET /</a:t>
            </a:r>
            <a:r>
              <a:rPr lang="en-IN" sz="1200" dirty="0" err="1"/>
              <a:t>api</a:t>
            </a:r>
            <a:r>
              <a:rPr lang="en-IN" sz="1200" dirty="0"/>
              <a:t>/</a:t>
            </a:r>
            <a:r>
              <a:rPr lang="en-IN" sz="1200" dirty="0" err="1"/>
              <a:t>upi</a:t>
            </a:r>
            <a:r>
              <a:rPr lang="en-IN" sz="1200" dirty="0"/>
              <a:t>/transactions</a:t>
            </a:r>
            <a:r>
              <a:rPr lang="en-IN" sz="1200" dirty="0" smtClean="0"/>
              <a:t>/{</a:t>
            </a:r>
            <a:r>
              <a:rPr lang="en-US" sz="1200" dirty="0" err="1"/>
              <a:t>sunil@upi</a:t>
            </a:r>
            <a:r>
              <a:rPr lang="en-IN" sz="1200" dirty="0" smtClean="0"/>
              <a:t>}</a:t>
            </a:r>
          </a:p>
          <a:p>
            <a:r>
              <a:rPr lang="en-IN" sz="1200" dirty="0" smtClean="0"/>
              <a:t>Retrieve </a:t>
            </a:r>
            <a:r>
              <a:rPr lang="en-IN" sz="1200" dirty="0"/>
              <a:t>all transactions for a specific user.</a:t>
            </a:r>
          </a:p>
        </p:txBody>
      </p:sp>
    </p:spTree>
    <p:extLst>
      <p:ext uri="{BB962C8B-B14F-4D97-AF65-F5344CB8AC3E}">
        <p14:creationId xmlns:p14="http://schemas.microsoft.com/office/powerpoint/2010/main" val="26014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3594" y="664294"/>
            <a:ext cx="11918734" cy="56787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/>
              <a:t>DESIGN AND DATA FLOW</a:t>
            </a:r>
          </a:p>
          <a:p>
            <a:r>
              <a:rPr lang="en-IN" sz="1400" b="1" dirty="0" smtClean="0"/>
              <a:t>Frontend </a:t>
            </a:r>
            <a:r>
              <a:rPr lang="en-IN" sz="1400" b="1" dirty="0"/>
              <a:t>(Angular)</a:t>
            </a:r>
            <a:endParaRPr lang="en-IN" sz="1400" dirty="0"/>
          </a:p>
          <a:p>
            <a:pPr lvl="1"/>
            <a:r>
              <a:rPr lang="en-IN" sz="1400" dirty="0"/>
              <a:t>User interacts with the web app (registers, logs in, initiates payments).</a:t>
            </a:r>
          </a:p>
          <a:p>
            <a:pPr lvl="1"/>
            <a:r>
              <a:rPr lang="en-IN" sz="1400" dirty="0"/>
              <a:t>Angular sends API requests to the backend for authentication, payment initiation, and status checks.</a:t>
            </a:r>
          </a:p>
          <a:p>
            <a:pPr lvl="1"/>
            <a:r>
              <a:rPr lang="en-IN" sz="1400" dirty="0"/>
              <a:t>Displays QR codes for UPI payments (for P2P or merchant payments).</a:t>
            </a:r>
          </a:p>
          <a:p>
            <a:r>
              <a:rPr lang="en-IN" sz="1400" b="1" dirty="0"/>
              <a:t>Backend (ASP.NET Core)</a:t>
            </a:r>
            <a:endParaRPr lang="en-IN" sz="1400" dirty="0"/>
          </a:p>
          <a:p>
            <a:pPr lvl="1"/>
            <a:r>
              <a:rPr lang="en-IN" sz="1400" dirty="0"/>
              <a:t>Handles user authentication (using JWT).</a:t>
            </a:r>
          </a:p>
          <a:p>
            <a:pPr lvl="1"/>
            <a:r>
              <a:rPr lang="en-IN" sz="1400" dirty="0"/>
              <a:t>Stores user profiles and UPI IDs in </a:t>
            </a:r>
            <a:r>
              <a:rPr lang="en-IN" sz="1400" dirty="0" err="1"/>
              <a:t>MongoDB</a:t>
            </a:r>
            <a:r>
              <a:rPr lang="en-IN" sz="1400" dirty="0"/>
              <a:t>.</a:t>
            </a:r>
          </a:p>
          <a:p>
            <a:pPr lvl="1"/>
            <a:r>
              <a:rPr lang="en-IN" sz="1400" dirty="0"/>
              <a:t>Initiates payment via the UPI gateway API and handles responses (success, pending, or failed).</a:t>
            </a:r>
          </a:p>
          <a:p>
            <a:pPr lvl="1"/>
            <a:r>
              <a:rPr lang="en-IN" sz="1400" dirty="0"/>
              <a:t>Schedules payment status checks using background services (e.g., </a:t>
            </a:r>
            <a:r>
              <a:rPr lang="en-IN" sz="1400" b="1" dirty="0"/>
              <a:t>.NET Hosted Services</a:t>
            </a:r>
            <a:r>
              <a:rPr lang="en-IN" sz="1400" dirty="0"/>
              <a:t>).</a:t>
            </a:r>
          </a:p>
          <a:p>
            <a:r>
              <a:rPr lang="en-IN" sz="1400" b="1" dirty="0"/>
              <a:t>Database (</a:t>
            </a:r>
            <a:r>
              <a:rPr lang="en-IN" sz="1400" b="1" dirty="0" err="1"/>
              <a:t>MongoDB</a:t>
            </a:r>
            <a:r>
              <a:rPr lang="en-IN" sz="1400" b="1" dirty="0"/>
              <a:t>)</a:t>
            </a:r>
            <a:endParaRPr lang="en-IN" sz="1400" dirty="0"/>
          </a:p>
          <a:p>
            <a:pPr lvl="1"/>
            <a:r>
              <a:rPr lang="en-IN" sz="1400" dirty="0"/>
              <a:t>Stores user details, payment transactions, and linked bank account/UPI ID information.</a:t>
            </a:r>
          </a:p>
          <a:p>
            <a:r>
              <a:rPr lang="en-IN" sz="1400" b="1" dirty="0"/>
              <a:t>Payment Gateway (UPI Integration)</a:t>
            </a:r>
            <a:endParaRPr lang="en-IN" sz="1400" dirty="0"/>
          </a:p>
          <a:p>
            <a:pPr lvl="1"/>
            <a:r>
              <a:rPr lang="en-IN" sz="1400" dirty="0" err="1"/>
              <a:t>Razorpay</a:t>
            </a:r>
            <a:r>
              <a:rPr lang="en-IN" sz="1400" dirty="0"/>
              <a:t>, </a:t>
            </a:r>
            <a:r>
              <a:rPr lang="en-IN" sz="1400" dirty="0" err="1"/>
              <a:t>Paytm</a:t>
            </a:r>
            <a:r>
              <a:rPr lang="en-IN" sz="1400" dirty="0"/>
              <a:t>, or NPCI UPI API used to initiate and verify payments.</a:t>
            </a:r>
          </a:p>
          <a:p>
            <a:pPr lvl="1"/>
            <a:r>
              <a:rPr lang="en-IN" sz="1400" dirty="0"/>
              <a:t>QR Code generator for payment requests.</a:t>
            </a:r>
          </a:p>
          <a:p>
            <a:pPr lvl="1"/>
            <a:r>
              <a:rPr lang="en-IN" sz="1400" dirty="0"/>
              <a:t>Payment </a:t>
            </a:r>
            <a:r>
              <a:rPr lang="en-IN" sz="1400" dirty="0" err="1"/>
              <a:t>callback</a:t>
            </a:r>
            <a:r>
              <a:rPr lang="en-IN" sz="1400" dirty="0"/>
              <a:t> API to receive asynchronous updates about transaction status.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686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ASP.NET.CORE API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0" y="2444544"/>
            <a:ext cx="10231696" cy="987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0" y="3431680"/>
            <a:ext cx="10231696" cy="26721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6813" y="6433050"/>
            <a:ext cx="9695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Publish profile 'C:\Users\</a:t>
            </a:r>
            <a:r>
              <a:rPr lang="en-IN" sz="1200" b="1" dirty="0" err="1">
                <a:solidFill>
                  <a:srgbClr val="FF0000"/>
                </a:solidFill>
              </a:rPr>
              <a:t>sunil</a:t>
            </a:r>
            <a:r>
              <a:rPr lang="en-IN" sz="1200" b="1" dirty="0">
                <a:solidFill>
                  <a:srgbClr val="FF0000"/>
                </a:solidFill>
              </a:rPr>
              <a:t>\source\repos\</a:t>
            </a:r>
            <a:r>
              <a:rPr lang="en-IN" sz="1200" b="1" dirty="0" err="1">
                <a:solidFill>
                  <a:srgbClr val="FF0000"/>
                </a:solidFill>
              </a:rPr>
              <a:t>UPIPaymentSystem</a:t>
            </a:r>
            <a:r>
              <a:rPr lang="en-IN" sz="1200" b="1" dirty="0">
                <a:solidFill>
                  <a:srgbClr val="FF0000"/>
                </a:solidFill>
              </a:rPr>
              <a:t>\Properties\</a:t>
            </a:r>
            <a:r>
              <a:rPr lang="en-IN" sz="1200" b="1" dirty="0" err="1">
                <a:solidFill>
                  <a:srgbClr val="FF0000"/>
                </a:solidFill>
              </a:rPr>
              <a:t>PublishProfiles</a:t>
            </a:r>
            <a:r>
              <a:rPr lang="en-IN" sz="1200" b="1" dirty="0">
                <a:solidFill>
                  <a:srgbClr val="FF0000"/>
                </a:solidFill>
              </a:rPr>
              <a:t>\</a:t>
            </a:r>
            <a:r>
              <a:rPr lang="en-IN" sz="1200" b="1" dirty="0" err="1">
                <a:solidFill>
                  <a:srgbClr val="FF0000"/>
                </a:solidFill>
              </a:rPr>
              <a:t>FolderProfile.pubxml</a:t>
            </a:r>
            <a:r>
              <a:rPr lang="en-IN" sz="1200" b="1" dirty="0">
                <a:solidFill>
                  <a:srgbClr val="FF0000"/>
                </a:solidFill>
              </a:rPr>
              <a:t>' created.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006" y="2938112"/>
            <a:ext cx="5167771" cy="28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4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2464</TotalTime>
  <Words>935</Words>
  <Application>Microsoft Office PowerPoint</Application>
  <PresentationFormat>Widescreen</PresentationFormat>
  <Paragraphs>140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 Boardroom</vt:lpstr>
      <vt:lpstr>WOWPE  PAYMENT GATEWAY SOLUTIONS</vt:lpstr>
      <vt:lpstr>TECHNICAL PRODUCT MANAGER  ASSIGNMENT</vt:lpstr>
      <vt:lpstr>TECHNICAL PRODUCT MANAGER  ASSIGNMENT</vt:lpstr>
      <vt:lpstr>Solution Architecture</vt:lpstr>
      <vt:lpstr>FLOW ARCHITECTURE</vt:lpstr>
      <vt:lpstr>Architecture Diagram_ASP.NET Core API</vt:lpstr>
      <vt:lpstr>Architecture Diagram_ASP.NET Core API</vt:lpstr>
      <vt:lpstr>PowerPoint Presentation</vt:lpstr>
      <vt:lpstr>BACKEND ASP.NET.CORE API</vt:lpstr>
      <vt:lpstr>FRONTEND APP CREATED SUCCESSFULLY</vt:lpstr>
      <vt:lpstr>FRONTEND TEST SUCCESSFULL</vt:lpstr>
      <vt:lpstr>FINAL DELIVERABLES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WOWPE - PAYMENT GATEWAY SOLUTIONS</dc:title>
  <dc:creator>Microsoft account</dc:creator>
  <cp:lastModifiedBy>Microsoft account</cp:lastModifiedBy>
  <cp:revision>26</cp:revision>
  <dcterms:created xsi:type="dcterms:W3CDTF">2024-10-21T13:39:06Z</dcterms:created>
  <dcterms:modified xsi:type="dcterms:W3CDTF">2024-10-25T18:45:54Z</dcterms:modified>
</cp:coreProperties>
</file>