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0" r:id="rId1"/>
  </p:sldMasterIdLst>
  <p:notesMasterIdLst>
    <p:notesMasterId r:id="rId18"/>
  </p:notesMasterIdLst>
  <p:sldIdLst>
    <p:sldId id="274" r:id="rId2"/>
    <p:sldId id="285" r:id="rId3"/>
    <p:sldId id="262" r:id="rId4"/>
    <p:sldId id="257" r:id="rId5"/>
    <p:sldId id="261" r:id="rId6"/>
    <p:sldId id="288" r:id="rId7"/>
    <p:sldId id="279" r:id="rId8"/>
    <p:sldId id="280" r:id="rId9"/>
    <p:sldId id="276" r:id="rId10"/>
    <p:sldId id="284" r:id="rId11"/>
    <p:sldId id="286" r:id="rId12"/>
    <p:sldId id="287" r:id="rId13"/>
    <p:sldId id="289" r:id="rId14"/>
    <p:sldId id="290" r:id="rId15"/>
    <p:sldId id="291" r:id="rId16"/>
    <p:sldId id="272"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2CA54-DC8B-4F69-99D6-BFBB76AE18F0}" v="69" dt="2023-01-27T03:10:50.598"/>
    <p1510:client id="{288CE4BA-7117-4778-92EA-53D4285E8977}" v="8" dt="2023-01-27T06:22:17.286"/>
    <p1510:client id="{2D91454D-CEB8-4B16-951D-BD96625C92C3}" v="46" dt="2022-07-28T15:35:11.808"/>
    <p1510:client id="{3BA77103-3FD9-4E1C-8613-2A35A49657A2}" v="93" dt="2023-01-24T06:06:17.907"/>
    <p1510:client id="{5F2131D3-670C-49B9-9B21-969032A1FBA4}" v="702" dt="2023-01-28T09:13:22.954"/>
    <p1510:client id="{6FF485E8-A576-49DA-8D27-DFE1C09449CD}" v="194" dt="2022-07-29T05:50:55.834"/>
    <p1510:client id="{87752F48-8D04-4640-9BC1-1CB7FDF9B46B}" v="108" dt="2023-01-24T07:35:26.683"/>
    <p1510:client id="{8E49A676-82A1-4BB8-9231-0668C93907BC}" v="47" dt="2023-01-24T09:16:55.099"/>
    <p1510:client id="{95A8945A-33ED-4CEE-BEEA-92D153A3EF08}" v="669" dt="2023-01-30T03:38:48.610"/>
    <p1510:client id="{C5132462-CB7B-401A-8CBE-C8E39E0524EB}" v="36" dt="2022-07-29T03:14:50.738"/>
    <p1510:client id="{C92C2E14-5F6B-4B50-A260-E7A4A477110C}" v="51" dt="2022-07-29T02:50:34.250"/>
    <p1510:client id="{F8019E69-B1F7-4B15-BFB8-3B868BD9933E}" v="403" dt="2023-01-30T06:30:01.29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7DCF16-B62B-4D4E-88FB-DD810122285E}" type="doc">
      <dgm:prSet loTypeId="urn:microsoft.com/office/officeart/2005/8/layout/bProcess4" loCatId="process" qsTypeId="urn:microsoft.com/office/officeart/2005/8/quickstyle/simple1" qsCatId="simple" csTypeId="urn:microsoft.com/office/officeart/2005/8/colors/accent4_2" csCatId="accent4"/>
      <dgm:spPr/>
      <dgm:t>
        <a:bodyPr/>
        <a:lstStyle/>
        <a:p>
          <a:endParaRPr lang="en-US"/>
        </a:p>
      </dgm:t>
    </dgm:pt>
    <dgm:pt modelId="{9EDCFA25-EE4A-4B1E-A01D-826359DFF5DB}">
      <dgm:prSet/>
      <dgm:spPr/>
      <dgm:t>
        <a:bodyPr/>
        <a:lstStyle/>
        <a:p>
          <a:r>
            <a:rPr lang="en-US"/>
            <a:t>Register </a:t>
          </a:r>
        </a:p>
      </dgm:t>
    </dgm:pt>
    <dgm:pt modelId="{5069A4BE-4881-4A1C-B3B1-45D7E3AFA01A}" type="parTrans" cxnId="{26D089B1-D4E6-4453-ADB6-5D9B6C80374A}">
      <dgm:prSet/>
      <dgm:spPr/>
      <dgm:t>
        <a:bodyPr/>
        <a:lstStyle/>
        <a:p>
          <a:endParaRPr lang="en-US"/>
        </a:p>
      </dgm:t>
    </dgm:pt>
    <dgm:pt modelId="{023321A9-F9DC-484D-9027-971D67531B2F}" type="sibTrans" cxnId="{26D089B1-D4E6-4453-ADB6-5D9B6C80374A}">
      <dgm:prSet/>
      <dgm:spPr/>
      <dgm:t>
        <a:bodyPr/>
        <a:lstStyle/>
        <a:p>
          <a:endParaRPr lang="en-US"/>
        </a:p>
      </dgm:t>
    </dgm:pt>
    <dgm:pt modelId="{202BA1D4-068A-4B64-9C3A-503FA738F4FD}">
      <dgm:prSet/>
      <dgm:spPr/>
      <dgm:t>
        <a:bodyPr/>
        <a:lstStyle/>
        <a:p>
          <a:r>
            <a:rPr lang="en-US"/>
            <a:t>Login</a:t>
          </a:r>
        </a:p>
      </dgm:t>
    </dgm:pt>
    <dgm:pt modelId="{B51964DB-0541-47BE-B76A-04FCBD1A6FB9}" type="parTrans" cxnId="{57F375E2-13F5-43D4-A8A7-9806C4F9068D}">
      <dgm:prSet/>
      <dgm:spPr/>
      <dgm:t>
        <a:bodyPr/>
        <a:lstStyle/>
        <a:p>
          <a:endParaRPr lang="en-US"/>
        </a:p>
      </dgm:t>
    </dgm:pt>
    <dgm:pt modelId="{CD7446CD-34A4-43E1-A3AB-162DD031EB38}" type="sibTrans" cxnId="{57F375E2-13F5-43D4-A8A7-9806C4F9068D}">
      <dgm:prSet/>
      <dgm:spPr/>
      <dgm:t>
        <a:bodyPr/>
        <a:lstStyle/>
        <a:p>
          <a:endParaRPr lang="en-US"/>
        </a:p>
      </dgm:t>
    </dgm:pt>
    <dgm:pt modelId="{6DFDFDB7-B688-442A-A739-A8A78CBBB3EE}">
      <dgm:prSet/>
      <dgm:spPr/>
      <dgm:t>
        <a:bodyPr/>
        <a:lstStyle/>
        <a:p>
          <a:r>
            <a:rPr lang="en-US"/>
            <a:t>Forget password</a:t>
          </a:r>
        </a:p>
      </dgm:t>
    </dgm:pt>
    <dgm:pt modelId="{7C8A9FD4-EA7B-4143-A257-F1FD4FD8CE97}" type="parTrans" cxnId="{EE0C7922-0EEA-456E-AF86-49BF748F4AB8}">
      <dgm:prSet/>
      <dgm:spPr/>
      <dgm:t>
        <a:bodyPr/>
        <a:lstStyle/>
        <a:p>
          <a:endParaRPr lang="en-US"/>
        </a:p>
      </dgm:t>
    </dgm:pt>
    <dgm:pt modelId="{3984C7C3-DF71-46FD-B6CA-950B12A12047}" type="sibTrans" cxnId="{EE0C7922-0EEA-456E-AF86-49BF748F4AB8}">
      <dgm:prSet/>
      <dgm:spPr/>
      <dgm:t>
        <a:bodyPr/>
        <a:lstStyle/>
        <a:p>
          <a:endParaRPr lang="en-US"/>
        </a:p>
      </dgm:t>
    </dgm:pt>
    <dgm:pt modelId="{1895B4E9-7C81-41D9-AD76-1600A0FB5B09}">
      <dgm:prSet/>
      <dgm:spPr/>
      <dgm:t>
        <a:bodyPr/>
        <a:lstStyle/>
        <a:p>
          <a:r>
            <a:rPr lang="en-US"/>
            <a:t>Bookings</a:t>
          </a:r>
        </a:p>
      </dgm:t>
    </dgm:pt>
    <dgm:pt modelId="{042C7931-8331-4BAD-A1E1-D05EDEBDB58A}" type="parTrans" cxnId="{10A6CB28-E777-4611-96B7-B728D067756B}">
      <dgm:prSet/>
      <dgm:spPr/>
      <dgm:t>
        <a:bodyPr/>
        <a:lstStyle/>
        <a:p>
          <a:endParaRPr lang="en-US"/>
        </a:p>
      </dgm:t>
    </dgm:pt>
    <dgm:pt modelId="{6DA60AD4-0133-4155-998B-665B4BEE3DAC}" type="sibTrans" cxnId="{10A6CB28-E777-4611-96B7-B728D067756B}">
      <dgm:prSet/>
      <dgm:spPr/>
      <dgm:t>
        <a:bodyPr/>
        <a:lstStyle/>
        <a:p>
          <a:endParaRPr lang="en-US"/>
        </a:p>
      </dgm:t>
    </dgm:pt>
    <dgm:pt modelId="{F0639A54-F12F-40F8-9B7E-063A8440AAD0}">
      <dgm:prSet/>
      <dgm:spPr/>
      <dgm:t>
        <a:bodyPr/>
        <a:lstStyle/>
        <a:p>
          <a:r>
            <a:rPr lang="en-US"/>
            <a:t>Cars checking</a:t>
          </a:r>
        </a:p>
      </dgm:t>
    </dgm:pt>
    <dgm:pt modelId="{3A3A9BB4-2360-4618-B097-483425CFC358}" type="parTrans" cxnId="{044B09D3-A9F9-4D92-A5B6-7C8779AD7E20}">
      <dgm:prSet/>
      <dgm:spPr/>
      <dgm:t>
        <a:bodyPr/>
        <a:lstStyle/>
        <a:p>
          <a:endParaRPr lang="en-US"/>
        </a:p>
      </dgm:t>
    </dgm:pt>
    <dgm:pt modelId="{7F8A6844-C743-4E06-960D-9E09C680A50B}" type="sibTrans" cxnId="{044B09D3-A9F9-4D92-A5B6-7C8779AD7E20}">
      <dgm:prSet/>
      <dgm:spPr/>
      <dgm:t>
        <a:bodyPr/>
        <a:lstStyle/>
        <a:p>
          <a:endParaRPr lang="en-US"/>
        </a:p>
      </dgm:t>
    </dgm:pt>
    <dgm:pt modelId="{9B6C45F7-EC16-4770-A6EF-27CAF5248BEA}">
      <dgm:prSet/>
      <dgm:spPr/>
      <dgm:t>
        <a:bodyPr/>
        <a:lstStyle/>
        <a:p>
          <a:r>
            <a:rPr lang="en-US"/>
            <a:t>Car type</a:t>
          </a:r>
        </a:p>
      </dgm:t>
    </dgm:pt>
    <dgm:pt modelId="{198DE849-D432-4AAB-9F92-A7D9BBFF4E8A}" type="parTrans" cxnId="{CB72217C-04C0-420F-9242-5A9AE73FBCF3}">
      <dgm:prSet/>
      <dgm:spPr/>
      <dgm:t>
        <a:bodyPr/>
        <a:lstStyle/>
        <a:p>
          <a:endParaRPr lang="en-US"/>
        </a:p>
      </dgm:t>
    </dgm:pt>
    <dgm:pt modelId="{C142D3B9-18E3-4266-A840-EBFB3FE121CA}" type="sibTrans" cxnId="{CB72217C-04C0-420F-9242-5A9AE73FBCF3}">
      <dgm:prSet/>
      <dgm:spPr/>
      <dgm:t>
        <a:bodyPr/>
        <a:lstStyle/>
        <a:p>
          <a:endParaRPr lang="en-US"/>
        </a:p>
      </dgm:t>
    </dgm:pt>
    <dgm:pt modelId="{7336C2AD-224E-4848-9CC7-8D35C73F0743}">
      <dgm:prSet/>
      <dgm:spPr/>
      <dgm:t>
        <a:bodyPr/>
        <a:lstStyle/>
        <a:p>
          <a:r>
            <a:rPr lang="en-US"/>
            <a:t>Customer profile</a:t>
          </a:r>
        </a:p>
      </dgm:t>
    </dgm:pt>
    <dgm:pt modelId="{837DB957-E9D2-4B3A-8789-A2D19C609EF6}" type="parTrans" cxnId="{547E49DF-0A2B-47FE-A86F-02E48A89F182}">
      <dgm:prSet/>
      <dgm:spPr/>
      <dgm:t>
        <a:bodyPr/>
        <a:lstStyle/>
        <a:p>
          <a:endParaRPr lang="en-US"/>
        </a:p>
      </dgm:t>
    </dgm:pt>
    <dgm:pt modelId="{56502D62-539D-47BC-A532-7DB237349EFB}" type="sibTrans" cxnId="{547E49DF-0A2B-47FE-A86F-02E48A89F182}">
      <dgm:prSet/>
      <dgm:spPr/>
      <dgm:t>
        <a:bodyPr/>
        <a:lstStyle/>
        <a:p>
          <a:endParaRPr lang="en-US"/>
        </a:p>
      </dgm:t>
    </dgm:pt>
    <dgm:pt modelId="{FADEDCC4-6735-4991-B3E3-4E7F381764C6}">
      <dgm:prSet/>
      <dgm:spPr/>
      <dgm:t>
        <a:bodyPr/>
        <a:lstStyle/>
        <a:p>
          <a:r>
            <a:rPr lang="en-US"/>
            <a:t>Payment type</a:t>
          </a:r>
        </a:p>
      </dgm:t>
    </dgm:pt>
    <dgm:pt modelId="{44562E4E-5BA1-4490-A930-1BD58D81F3A3}" type="parTrans" cxnId="{3C2FFDD7-0CDE-4378-BEF4-544E4EFC3DE3}">
      <dgm:prSet/>
      <dgm:spPr/>
      <dgm:t>
        <a:bodyPr/>
        <a:lstStyle/>
        <a:p>
          <a:endParaRPr lang="en-US"/>
        </a:p>
      </dgm:t>
    </dgm:pt>
    <dgm:pt modelId="{8FCD8CBB-8BE7-41AC-B85E-E28BFD9926BB}" type="sibTrans" cxnId="{3C2FFDD7-0CDE-4378-BEF4-544E4EFC3DE3}">
      <dgm:prSet/>
      <dgm:spPr/>
      <dgm:t>
        <a:bodyPr/>
        <a:lstStyle/>
        <a:p>
          <a:endParaRPr lang="en-US"/>
        </a:p>
      </dgm:t>
    </dgm:pt>
    <dgm:pt modelId="{641FCE0A-F380-4C6C-BB1B-F90106A2F6C8}">
      <dgm:prSet/>
      <dgm:spPr/>
      <dgm:t>
        <a:bodyPr/>
        <a:lstStyle/>
        <a:p>
          <a:r>
            <a:rPr lang="en-US"/>
            <a:t>Location</a:t>
          </a:r>
        </a:p>
      </dgm:t>
    </dgm:pt>
    <dgm:pt modelId="{EA1CC85F-5AB4-4600-AAAE-5B1C5870D138}" type="parTrans" cxnId="{8EB5A9CE-E822-49FE-A68A-B8C3E114F9EE}">
      <dgm:prSet/>
      <dgm:spPr/>
      <dgm:t>
        <a:bodyPr/>
        <a:lstStyle/>
        <a:p>
          <a:endParaRPr lang="en-US"/>
        </a:p>
      </dgm:t>
    </dgm:pt>
    <dgm:pt modelId="{DCD62F5C-FEBC-4948-B2B4-3D90328B6D5B}" type="sibTrans" cxnId="{8EB5A9CE-E822-49FE-A68A-B8C3E114F9EE}">
      <dgm:prSet/>
      <dgm:spPr/>
      <dgm:t>
        <a:bodyPr/>
        <a:lstStyle/>
        <a:p>
          <a:endParaRPr lang="en-US"/>
        </a:p>
      </dgm:t>
    </dgm:pt>
    <dgm:pt modelId="{185A831A-1F6E-4F23-BB3C-75DD1F9A4270}">
      <dgm:prSet/>
      <dgm:spPr/>
      <dgm:t>
        <a:bodyPr/>
        <a:lstStyle/>
        <a:p>
          <a:r>
            <a:rPr lang="en-US"/>
            <a:t>Time</a:t>
          </a:r>
        </a:p>
      </dgm:t>
    </dgm:pt>
    <dgm:pt modelId="{641EE31F-6640-4769-A7BF-3735FB0ADAA4}" type="parTrans" cxnId="{C28B31C8-3CB9-4D8F-8AC6-8725034C94B0}">
      <dgm:prSet/>
      <dgm:spPr/>
      <dgm:t>
        <a:bodyPr/>
        <a:lstStyle/>
        <a:p>
          <a:endParaRPr lang="en-US"/>
        </a:p>
      </dgm:t>
    </dgm:pt>
    <dgm:pt modelId="{E9CC2CA5-34FA-4123-A957-5F13E6AE32E9}" type="sibTrans" cxnId="{C28B31C8-3CB9-4D8F-8AC6-8725034C94B0}">
      <dgm:prSet/>
      <dgm:spPr/>
      <dgm:t>
        <a:bodyPr/>
        <a:lstStyle/>
        <a:p>
          <a:endParaRPr lang="en-US"/>
        </a:p>
      </dgm:t>
    </dgm:pt>
    <dgm:pt modelId="{E48963A8-69E9-45A5-88B0-E4D89033E320}" type="pres">
      <dgm:prSet presAssocID="{827DCF16-B62B-4D4E-88FB-DD810122285E}" presName="Name0" presStyleCnt="0">
        <dgm:presLayoutVars>
          <dgm:dir/>
          <dgm:resizeHandles/>
        </dgm:presLayoutVars>
      </dgm:prSet>
      <dgm:spPr/>
    </dgm:pt>
    <dgm:pt modelId="{2621AF84-E2E9-4D47-9D76-C4F0A8900D21}" type="pres">
      <dgm:prSet presAssocID="{9EDCFA25-EE4A-4B1E-A01D-826359DFF5DB}" presName="compNode" presStyleCnt="0"/>
      <dgm:spPr/>
    </dgm:pt>
    <dgm:pt modelId="{84FD5DD6-05BB-4CBD-8699-C4F9708DADB2}" type="pres">
      <dgm:prSet presAssocID="{9EDCFA25-EE4A-4B1E-A01D-826359DFF5DB}" presName="dummyConnPt" presStyleCnt="0"/>
      <dgm:spPr/>
    </dgm:pt>
    <dgm:pt modelId="{1D289D99-4B33-499C-A11F-A4BCB1ECFA83}" type="pres">
      <dgm:prSet presAssocID="{9EDCFA25-EE4A-4B1E-A01D-826359DFF5DB}" presName="node" presStyleLbl="node1" presStyleIdx="0" presStyleCnt="10">
        <dgm:presLayoutVars>
          <dgm:bulletEnabled val="1"/>
        </dgm:presLayoutVars>
      </dgm:prSet>
      <dgm:spPr/>
    </dgm:pt>
    <dgm:pt modelId="{17CB221C-0C89-4C72-A70A-64003B7D3CDD}" type="pres">
      <dgm:prSet presAssocID="{023321A9-F9DC-484D-9027-971D67531B2F}" presName="sibTrans" presStyleLbl="bgSibTrans2D1" presStyleIdx="0" presStyleCnt="9"/>
      <dgm:spPr/>
    </dgm:pt>
    <dgm:pt modelId="{C1985EDC-04FF-4217-847D-8A3B88D934C9}" type="pres">
      <dgm:prSet presAssocID="{202BA1D4-068A-4B64-9C3A-503FA738F4FD}" presName="compNode" presStyleCnt="0"/>
      <dgm:spPr/>
    </dgm:pt>
    <dgm:pt modelId="{6E974C9D-2D59-40DA-8CCC-01189831A37F}" type="pres">
      <dgm:prSet presAssocID="{202BA1D4-068A-4B64-9C3A-503FA738F4FD}" presName="dummyConnPt" presStyleCnt="0"/>
      <dgm:spPr/>
    </dgm:pt>
    <dgm:pt modelId="{1DF92110-47F6-40FE-9AB1-DA47DBE4A35E}" type="pres">
      <dgm:prSet presAssocID="{202BA1D4-068A-4B64-9C3A-503FA738F4FD}" presName="node" presStyleLbl="node1" presStyleIdx="1" presStyleCnt="10">
        <dgm:presLayoutVars>
          <dgm:bulletEnabled val="1"/>
        </dgm:presLayoutVars>
      </dgm:prSet>
      <dgm:spPr/>
    </dgm:pt>
    <dgm:pt modelId="{ADFD4642-EE8C-4213-B432-7FC08ECFDE11}" type="pres">
      <dgm:prSet presAssocID="{CD7446CD-34A4-43E1-A3AB-162DD031EB38}" presName="sibTrans" presStyleLbl="bgSibTrans2D1" presStyleIdx="1" presStyleCnt="9"/>
      <dgm:spPr/>
    </dgm:pt>
    <dgm:pt modelId="{8BD2BD54-ACA0-4B1E-9AEB-16589B872982}" type="pres">
      <dgm:prSet presAssocID="{6DFDFDB7-B688-442A-A739-A8A78CBBB3EE}" presName="compNode" presStyleCnt="0"/>
      <dgm:spPr/>
    </dgm:pt>
    <dgm:pt modelId="{D0ABE70F-A8D6-477E-9B4F-7DB824C8BD3C}" type="pres">
      <dgm:prSet presAssocID="{6DFDFDB7-B688-442A-A739-A8A78CBBB3EE}" presName="dummyConnPt" presStyleCnt="0"/>
      <dgm:spPr/>
    </dgm:pt>
    <dgm:pt modelId="{816562B9-9131-4997-A84A-3509053BA8FC}" type="pres">
      <dgm:prSet presAssocID="{6DFDFDB7-B688-442A-A739-A8A78CBBB3EE}" presName="node" presStyleLbl="node1" presStyleIdx="2" presStyleCnt="10">
        <dgm:presLayoutVars>
          <dgm:bulletEnabled val="1"/>
        </dgm:presLayoutVars>
      </dgm:prSet>
      <dgm:spPr/>
    </dgm:pt>
    <dgm:pt modelId="{F0E00C69-B241-4F5B-949E-34201E5D1508}" type="pres">
      <dgm:prSet presAssocID="{3984C7C3-DF71-46FD-B6CA-950B12A12047}" presName="sibTrans" presStyleLbl="bgSibTrans2D1" presStyleIdx="2" presStyleCnt="9"/>
      <dgm:spPr/>
    </dgm:pt>
    <dgm:pt modelId="{381268E1-1B7F-4F0C-A8C9-1A68BBF17643}" type="pres">
      <dgm:prSet presAssocID="{1895B4E9-7C81-41D9-AD76-1600A0FB5B09}" presName="compNode" presStyleCnt="0"/>
      <dgm:spPr/>
    </dgm:pt>
    <dgm:pt modelId="{AC5B375A-AC95-4C22-A354-FFFC4AE27298}" type="pres">
      <dgm:prSet presAssocID="{1895B4E9-7C81-41D9-AD76-1600A0FB5B09}" presName="dummyConnPt" presStyleCnt="0"/>
      <dgm:spPr/>
    </dgm:pt>
    <dgm:pt modelId="{5E3015C9-9E13-4547-81C1-8AD9E0107993}" type="pres">
      <dgm:prSet presAssocID="{1895B4E9-7C81-41D9-AD76-1600A0FB5B09}" presName="node" presStyleLbl="node1" presStyleIdx="3" presStyleCnt="10">
        <dgm:presLayoutVars>
          <dgm:bulletEnabled val="1"/>
        </dgm:presLayoutVars>
      </dgm:prSet>
      <dgm:spPr/>
    </dgm:pt>
    <dgm:pt modelId="{8A12E13D-6073-418D-964B-432CCD53F3FA}" type="pres">
      <dgm:prSet presAssocID="{6DA60AD4-0133-4155-998B-665B4BEE3DAC}" presName="sibTrans" presStyleLbl="bgSibTrans2D1" presStyleIdx="3" presStyleCnt="9"/>
      <dgm:spPr/>
    </dgm:pt>
    <dgm:pt modelId="{8178246F-D663-428B-B81D-D4DAB0E2459E}" type="pres">
      <dgm:prSet presAssocID="{F0639A54-F12F-40F8-9B7E-063A8440AAD0}" presName="compNode" presStyleCnt="0"/>
      <dgm:spPr/>
    </dgm:pt>
    <dgm:pt modelId="{8EDF57C9-73C3-4544-B009-799109F386A2}" type="pres">
      <dgm:prSet presAssocID="{F0639A54-F12F-40F8-9B7E-063A8440AAD0}" presName="dummyConnPt" presStyleCnt="0"/>
      <dgm:spPr/>
    </dgm:pt>
    <dgm:pt modelId="{B21F96C2-6DEE-477B-B236-1EBC101AEAA6}" type="pres">
      <dgm:prSet presAssocID="{F0639A54-F12F-40F8-9B7E-063A8440AAD0}" presName="node" presStyleLbl="node1" presStyleIdx="4" presStyleCnt="10">
        <dgm:presLayoutVars>
          <dgm:bulletEnabled val="1"/>
        </dgm:presLayoutVars>
      </dgm:prSet>
      <dgm:spPr/>
    </dgm:pt>
    <dgm:pt modelId="{C65C3434-29B2-44B2-BF46-CBBE99A8392C}" type="pres">
      <dgm:prSet presAssocID="{7F8A6844-C743-4E06-960D-9E09C680A50B}" presName="sibTrans" presStyleLbl="bgSibTrans2D1" presStyleIdx="4" presStyleCnt="9"/>
      <dgm:spPr/>
    </dgm:pt>
    <dgm:pt modelId="{908D0BB5-3440-47CA-96F5-BAD96C438867}" type="pres">
      <dgm:prSet presAssocID="{9B6C45F7-EC16-4770-A6EF-27CAF5248BEA}" presName="compNode" presStyleCnt="0"/>
      <dgm:spPr/>
    </dgm:pt>
    <dgm:pt modelId="{80D907CD-AC12-47DA-AB32-CD90BB5A2E83}" type="pres">
      <dgm:prSet presAssocID="{9B6C45F7-EC16-4770-A6EF-27CAF5248BEA}" presName="dummyConnPt" presStyleCnt="0"/>
      <dgm:spPr/>
    </dgm:pt>
    <dgm:pt modelId="{0659A04D-E3B2-4A8C-B5B8-B462273C63FC}" type="pres">
      <dgm:prSet presAssocID="{9B6C45F7-EC16-4770-A6EF-27CAF5248BEA}" presName="node" presStyleLbl="node1" presStyleIdx="5" presStyleCnt="10">
        <dgm:presLayoutVars>
          <dgm:bulletEnabled val="1"/>
        </dgm:presLayoutVars>
      </dgm:prSet>
      <dgm:spPr/>
    </dgm:pt>
    <dgm:pt modelId="{4144E3EB-CAE2-4D52-AC35-C724BD429FB4}" type="pres">
      <dgm:prSet presAssocID="{C142D3B9-18E3-4266-A840-EBFB3FE121CA}" presName="sibTrans" presStyleLbl="bgSibTrans2D1" presStyleIdx="5" presStyleCnt="9"/>
      <dgm:spPr/>
    </dgm:pt>
    <dgm:pt modelId="{025972E2-B1AB-4B07-9E00-D83B3ED3F147}" type="pres">
      <dgm:prSet presAssocID="{7336C2AD-224E-4848-9CC7-8D35C73F0743}" presName="compNode" presStyleCnt="0"/>
      <dgm:spPr/>
    </dgm:pt>
    <dgm:pt modelId="{6128E8A4-02AC-4B76-BA42-246E54D19511}" type="pres">
      <dgm:prSet presAssocID="{7336C2AD-224E-4848-9CC7-8D35C73F0743}" presName="dummyConnPt" presStyleCnt="0"/>
      <dgm:spPr/>
    </dgm:pt>
    <dgm:pt modelId="{33732391-5AEC-47C9-9060-1520B00E737C}" type="pres">
      <dgm:prSet presAssocID="{7336C2AD-224E-4848-9CC7-8D35C73F0743}" presName="node" presStyleLbl="node1" presStyleIdx="6" presStyleCnt="10">
        <dgm:presLayoutVars>
          <dgm:bulletEnabled val="1"/>
        </dgm:presLayoutVars>
      </dgm:prSet>
      <dgm:spPr/>
    </dgm:pt>
    <dgm:pt modelId="{7F6A95B9-F665-495C-A0EB-C7CE6E647675}" type="pres">
      <dgm:prSet presAssocID="{56502D62-539D-47BC-A532-7DB237349EFB}" presName="sibTrans" presStyleLbl="bgSibTrans2D1" presStyleIdx="6" presStyleCnt="9"/>
      <dgm:spPr/>
    </dgm:pt>
    <dgm:pt modelId="{800774F9-66D4-4B11-9C34-08A176ED17CE}" type="pres">
      <dgm:prSet presAssocID="{FADEDCC4-6735-4991-B3E3-4E7F381764C6}" presName="compNode" presStyleCnt="0"/>
      <dgm:spPr/>
    </dgm:pt>
    <dgm:pt modelId="{BBEB670E-8C52-4890-850A-5C2CC3ABEC14}" type="pres">
      <dgm:prSet presAssocID="{FADEDCC4-6735-4991-B3E3-4E7F381764C6}" presName="dummyConnPt" presStyleCnt="0"/>
      <dgm:spPr/>
    </dgm:pt>
    <dgm:pt modelId="{CDB8101B-96A1-4174-B7A8-8DDEA74993E4}" type="pres">
      <dgm:prSet presAssocID="{FADEDCC4-6735-4991-B3E3-4E7F381764C6}" presName="node" presStyleLbl="node1" presStyleIdx="7" presStyleCnt="10">
        <dgm:presLayoutVars>
          <dgm:bulletEnabled val="1"/>
        </dgm:presLayoutVars>
      </dgm:prSet>
      <dgm:spPr/>
    </dgm:pt>
    <dgm:pt modelId="{F3E1236C-4C53-44A4-A6A3-08A3E1FE510D}" type="pres">
      <dgm:prSet presAssocID="{8FCD8CBB-8BE7-41AC-B85E-E28BFD9926BB}" presName="sibTrans" presStyleLbl="bgSibTrans2D1" presStyleIdx="7" presStyleCnt="9"/>
      <dgm:spPr/>
    </dgm:pt>
    <dgm:pt modelId="{5BD460B1-8D6A-432D-BD51-AEC38C3A2989}" type="pres">
      <dgm:prSet presAssocID="{641FCE0A-F380-4C6C-BB1B-F90106A2F6C8}" presName="compNode" presStyleCnt="0"/>
      <dgm:spPr/>
    </dgm:pt>
    <dgm:pt modelId="{BA49284B-0FAF-45E0-BBD2-984797691834}" type="pres">
      <dgm:prSet presAssocID="{641FCE0A-F380-4C6C-BB1B-F90106A2F6C8}" presName="dummyConnPt" presStyleCnt="0"/>
      <dgm:spPr/>
    </dgm:pt>
    <dgm:pt modelId="{C261835B-8820-4063-A9AC-D449004424EA}" type="pres">
      <dgm:prSet presAssocID="{641FCE0A-F380-4C6C-BB1B-F90106A2F6C8}" presName="node" presStyleLbl="node1" presStyleIdx="8" presStyleCnt="10">
        <dgm:presLayoutVars>
          <dgm:bulletEnabled val="1"/>
        </dgm:presLayoutVars>
      </dgm:prSet>
      <dgm:spPr/>
    </dgm:pt>
    <dgm:pt modelId="{675B3BAE-71EF-4292-BDC9-86AE99BD48FD}" type="pres">
      <dgm:prSet presAssocID="{DCD62F5C-FEBC-4948-B2B4-3D90328B6D5B}" presName="sibTrans" presStyleLbl="bgSibTrans2D1" presStyleIdx="8" presStyleCnt="9"/>
      <dgm:spPr/>
    </dgm:pt>
    <dgm:pt modelId="{425E3DC2-78AD-4A73-B14D-16221E2CBBF8}" type="pres">
      <dgm:prSet presAssocID="{185A831A-1F6E-4F23-BB3C-75DD1F9A4270}" presName="compNode" presStyleCnt="0"/>
      <dgm:spPr/>
    </dgm:pt>
    <dgm:pt modelId="{B4AE68D4-E2B4-4496-8C66-6AEAFAC01C76}" type="pres">
      <dgm:prSet presAssocID="{185A831A-1F6E-4F23-BB3C-75DD1F9A4270}" presName="dummyConnPt" presStyleCnt="0"/>
      <dgm:spPr/>
    </dgm:pt>
    <dgm:pt modelId="{899BCEA9-3C05-4370-85BD-B95A691F8E85}" type="pres">
      <dgm:prSet presAssocID="{185A831A-1F6E-4F23-BB3C-75DD1F9A4270}" presName="node" presStyleLbl="node1" presStyleIdx="9" presStyleCnt="10">
        <dgm:presLayoutVars>
          <dgm:bulletEnabled val="1"/>
        </dgm:presLayoutVars>
      </dgm:prSet>
      <dgm:spPr/>
    </dgm:pt>
  </dgm:ptLst>
  <dgm:cxnLst>
    <dgm:cxn modelId="{0875F604-A73F-4041-9A5E-6CA539B48309}" type="presOf" srcId="{1895B4E9-7C81-41D9-AD76-1600A0FB5B09}" destId="{5E3015C9-9E13-4547-81C1-8AD9E0107993}" srcOrd="0" destOrd="0" presId="urn:microsoft.com/office/officeart/2005/8/layout/bProcess4"/>
    <dgm:cxn modelId="{8833020F-1817-4387-8EC9-79371C377D23}" type="presOf" srcId="{6DFDFDB7-B688-442A-A739-A8A78CBBB3EE}" destId="{816562B9-9131-4997-A84A-3509053BA8FC}" srcOrd="0" destOrd="0" presId="urn:microsoft.com/office/officeart/2005/8/layout/bProcess4"/>
    <dgm:cxn modelId="{EE0C7922-0EEA-456E-AF86-49BF748F4AB8}" srcId="{827DCF16-B62B-4D4E-88FB-DD810122285E}" destId="{6DFDFDB7-B688-442A-A739-A8A78CBBB3EE}" srcOrd="2" destOrd="0" parTransId="{7C8A9FD4-EA7B-4143-A257-F1FD4FD8CE97}" sibTransId="{3984C7C3-DF71-46FD-B6CA-950B12A12047}"/>
    <dgm:cxn modelId="{BE0AD622-314F-43CE-9E0F-8AB1D5237BC7}" type="presOf" srcId="{56502D62-539D-47BC-A532-7DB237349EFB}" destId="{7F6A95B9-F665-495C-A0EB-C7CE6E647675}" srcOrd="0" destOrd="0" presId="urn:microsoft.com/office/officeart/2005/8/layout/bProcess4"/>
    <dgm:cxn modelId="{10A6CB28-E777-4611-96B7-B728D067756B}" srcId="{827DCF16-B62B-4D4E-88FB-DD810122285E}" destId="{1895B4E9-7C81-41D9-AD76-1600A0FB5B09}" srcOrd="3" destOrd="0" parTransId="{042C7931-8331-4BAD-A1E1-D05EDEBDB58A}" sibTransId="{6DA60AD4-0133-4155-998B-665B4BEE3DAC}"/>
    <dgm:cxn modelId="{386DDA28-4234-489F-AFD1-7BECB4383878}" type="presOf" srcId="{DCD62F5C-FEBC-4948-B2B4-3D90328B6D5B}" destId="{675B3BAE-71EF-4292-BDC9-86AE99BD48FD}" srcOrd="0" destOrd="0" presId="urn:microsoft.com/office/officeart/2005/8/layout/bProcess4"/>
    <dgm:cxn modelId="{885B4C39-11CE-4C40-9BEC-4F32CCA63C4C}" type="presOf" srcId="{9B6C45F7-EC16-4770-A6EF-27CAF5248BEA}" destId="{0659A04D-E3B2-4A8C-B5B8-B462273C63FC}" srcOrd="0" destOrd="0" presId="urn:microsoft.com/office/officeart/2005/8/layout/bProcess4"/>
    <dgm:cxn modelId="{253A4B65-6832-4FD9-8C9C-236749DD9292}" type="presOf" srcId="{9EDCFA25-EE4A-4B1E-A01D-826359DFF5DB}" destId="{1D289D99-4B33-499C-A11F-A4BCB1ECFA83}" srcOrd="0" destOrd="0" presId="urn:microsoft.com/office/officeart/2005/8/layout/bProcess4"/>
    <dgm:cxn modelId="{186C8D66-4A56-4F60-9194-FE58AA5BFE62}" type="presOf" srcId="{FADEDCC4-6735-4991-B3E3-4E7F381764C6}" destId="{CDB8101B-96A1-4174-B7A8-8DDEA74993E4}" srcOrd="0" destOrd="0" presId="urn:microsoft.com/office/officeart/2005/8/layout/bProcess4"/>
    <dgm:cxn modelId="{B6ECC16A-07A5-4ED4-865B-CF43F90BA487}" type="presOf" srcId="{641FCE0A-F380-4C6C-BB1B-F90106A2F6C8}" destId="{C261835B-8820-4063-A9AC-D449004424EA}" srcOrd="0" destOrd="0" presId="urn:microsoft.com/office/officeart/2005/8/layout/bProcess4"/>
    <dgm:cxn modelId="{E3A36250-B4CA-4E73-8B9E-D42B911AF691}" type="presOf" srcId="{6DA60AD4-0133-4155-998B-665B4BEE3DAC}" destId="{8A12E13D-6073-418D-964B-432CCD53F3FA}" srcOrd="0" destOrd="0" presId="urn:microsoft.com/office/officeart/2005/8/layout/bProcess4"/>
    <dgm:cxn modelId="{CACF7F55-967C-4951-A4D8-7364A4DF00A8}" type="presOf" srcId="{8FCD8CBB-8BE7-41AC-B85E-E28BFD9926BB}" destId="{F3E1236C-4C53-44A4-A6A3-08A3E1FE510D}" srcOrd="0" destOrd="0" presId="urn:microsoft.com/office/officeart/2005/8/layout/bProcess4"/>
    <dgm:cxn modelId="{93731079-8E00-4CF0-BDF9-3A81D4D1BB33}" type="presOf" srcId="{023321A9-F9DC-484D-9027-971D67531B2F}" destId="{17CB221C-0C89-4C72-A70A-64003B7D3CDD}" srcOrd="0" destOrd="0" presId="urn:microsoft.com/office/officeart/2005/8/layout/bProcess4"/>
    <dgm:cxn modelId="{CB72217C-04C0-420F-9242-5A9AE73FBCF3}" srcId="{827DCF16-B62B-4D4E-88FB-DD810122285E}" destId="{9B6C45F7-EC16-4770-A6EF-27CAF5248BEA}" srcOrd="5" destOrd="0" parTransId="{198DE849-D432-4AAB-9F92-A7D9BBFF4E8A}" sibTransId="{C142D3B9-18E3-4266-A840-EBFB3FE121CA}"/>
    <dgm:cxn modelId="{3EDA9B82-7DA9-4E07-BA16-A86955F34662}" type="presOf" srcId="{F0639A54-F12F-40F8-9B7E-063A8440AAD0}" destId="{B21F96C2-6DEE-477B-B236-1EBC101AEAA6}" srcOrd="0" destOrd="0" presId="urn:microsoft.com/office/officeart/2005/8/layout/bProcess4"/>
    <dgm:cxn modelId="{A2ABA188-E9B4-4345-95B5-6520C0AD0398}" type="presOf" srcId="{202BA1D4-068A-4B64-9C3A-503FA738F4FD}" destId="{1DF92110-47F6-40FE-9AB1-DA47DBE4A35E}" srcOrd="0" destOrd="0" presId="urn:microsoft.com/office/officeart/2005/8/layout/bProcess4"/>
    <dgm:cxn modelId="{6B385590-EE7C-4024-8578-195C298C1D20}" type="presOf" srcId="{7336C2AD-224E-4848-9CC7-8D35C73F0743}" destId="{33732391-5AEC-47C9-9060-1520B00E737C}" srcOrd="0" destOrd="0" presId="urn:microsoft.com/office/officeart/2005/8/layout/bProcess4"/>
    <dgm:cxn modelId="{BACA02AC-1A65-47B8-88FC-BD46BE18476F}" type="presOf" srcId="{185A831A-1F6E-4F23-BB3C-75DD1F9A4270}" destId="{899BCEA9-3C05-4370-85BD-B95A691F8E85}" srcOrd="0" destOrd="0" presId="urn:microsoft.com/office/officeart/2005/8/layout/bProcess4"/>
    <dgm:cxn modelId="{26D089B1-D4E6-4453-ADB6-5D9B6C80374A}" srcId="{827DCF16-B62B-4D4E-88FB-DD810122285E}" destId="{9EDCFA25-EE4A-4B1E-A01D-826359DFF5DB}" srcOrd="0" destOrd="0" parTransId="{5069A4BE-4881-4A1C-B3B1-45D7E3AFA01A}" sibTransId="{023321A9-F9DC-484D-9027-971D67531B2F}"/>
    <dgm:cxn modelId="{C37E09BB-C9B3-4723-AEF0-A3152B43561E}" type="presOf" srcId="{827DCF16-B62B-4D4E-88FB-DD810122285E}" destId="{E48963A8-69E9-45A5-88B0-E4D89033E320}" srcOrd="0" destOrd="0" presId="urn:microsoft.com/office/officeart/2005/8/layout/bProcess4"/>
    <dgm:cxn modelId="{C28B31C8-3CB9-4D8F-8AC6-8725034C94B0}" srcId="{827DCF16-B62B-4D4E-88FB-DD810122285E}" destId="{185A831A-1F6E-4F23-BB3C-75DD1F9A4270}" srcOrd="9" destOrd="0" parTransId="{641EE31F-6640-4769-A7BF-3735FB0ADAA4}" sibTransId="{E9CC2CA5-34FA-4123-A957-5F13E6AE32E9}"/>
    <dgm:cxn modelId="{8EB5A9CE-E822-49FE-A68A-B8C3E114F9EE}" srcId="{827DCF16-B62B-4D4E-88FB-DD810122285E}" destId="{641FCE0A-F380-4C6C-BB1B-F90106A2F6C8}" srcOrd="8" destOrd="0" parTransId="{EA1CC85F-5AB4-4600-AAAE-5B1C5870D138}" sibTransId="{DCD62F5C-FEBC-4948-B2B4-3D90328B6D5B}"/>
    <dgm:cxn modelId="{044B09D3-A9F9-4D92-A5B6-7C8779AD7E20}" srcId="{827DCF16-B62B-4D4E-88FB-DD810122285E}" destId="{F0639A54-F12F-40F8-9B7E-063A8440AAD0}" srcOrd="4" destOrd="0" parTransId="{3A3A9BB4-2360-4618-B097-483425CFC358}" sibTransId="{7F8A6844-C743-4E06-960D-9E09C680A50B}"/>
    <dgm:cxn modelId="{3C2FFDD7-0CDE-4378-BEF4-544E4EFC3DE3}" srcId="{827DCF16-B62B-4D4E-88FB-DD810122285E}" destId="{FADEDCC4-6735-4991-B3E3-4E7F381764C6}" srcOrd="7" destOrd="0" parTransId="{44562E4E-5BA1-4490-A930-1BD58D81F3A3}" sibTransId="{8FCD8CBB-8BE7-41AC-B85E-E28BFD9926BB}"/>
    <dgm:cxn modelId="{682038D8-6C88-46F8-BAEF-0D5562398B14}" type="presOf" srcId="{7F8A6844-C743-4E06-960D-9E09C680A50B}" destId="{C65C3434-29B2-44B2-BF46-CBBE99A8392C}" srcOrd="0" destOrd="0" presId="urn:microsoft.com/office/officeart/2005/8/layout/bProcess4"/>
    <dgm:cxn modelId="{BF74E9D8-A2BB-4CDF-94B6-6760EABA1DFC}" type="presOf" srcId="{C142D3B9-18E3-4266-A840-EBFB3FE121CA}" destId="{4144E3EB-CAE2-4D52-AC35-C724BD429FB4}" srcOrd="0" destOrd="0" presId="urn:microsoft.com/office/officeart/2005/8/layout/bProcess4"/>
    <dgm:cxn modelId="{BCFFD1DA-0E4A-4248-A078-1F7B1665BD53}" type="presOf" srcId="{3984C7C3-DF71-46FD-B6CA-950B12A12047}" destId="{F0E00C69-B241-4F5B-949E-34201E5D1508}" srcOrd="0" destOrd="0" presId="urn:microsoft.com/office/officeart/2005/8/layout/bProcess4"/>
    <dgm:cxn modelId="{547E49DF-0A2B-47FE-A86F-02E48A89F182}" srcId="{827DCF16-B62B-4D4E-88FB-DD810122285E}" destId="{7336C2AD-224E-4848-9CC7-8D35C73F0743}" srcOrd="6" destOrd="0" parTransId="{837DB957-E9D2-4B3A-8789-A2D19C609EF6}" sibTransId="{56502D62-539D-47BC-A532-7DB237349EFB}"/>
    <dgm:cxn modelId="{57F375E2-13F5-43D4-A8A7-9806C4F9068D}" srcId="{827DCF16-B62B-4D4E-88FB-DD810122285E}" destId="{202BA1D4-068A-4B64-9C3A-503FA738F4FD}" srcOrd="1" destOrd="0" parTransId="{B51964DB-0541-47BE-B76A-04FCBD1A6FB9}" sibTransId="{CD7446CD-34A4-43E1-A3AB-162DD031EB38}"/>
    <dgm:cxn modelId="{C12D85EE-975C-4EB4-9995-E1CA4613583E}" type="presOf" srcId="{CD7446CD-34A4-43E1-A3AB-162DD031EB38}" destId="{ADFD4642-EE8C-4213-B432-7FC08ECFDE11}" srcOrd="0" destOrd="0" presId="urn:microsoft.com/office/officeart/2005/8/layout/bProcess4"/>
    <dgm:cxn modelId="{FF25E167-3B67-4496-BCD4-A6A95F5EFCCE}" type="presParOf" srcId="{E48963A8-69E9-45A5-88B0-E4D89033E320}" destId="{2621AF84-E2E9-4D47-9D76-C4F0A8900D21}" srcOrd="0" destOrd="0" presId="urn:microsoft.com/office/officeart/2005/8/layout/bProcess4"/>
    <dgm:cxn modelId="{3817D917-F9EB-4AC4-B3D6-3C458DD581B7}" type="presParOf" srcId="{2621AF84-E2E9-4D47-9D76-C4F0A8900D21}" destId="{84FD5DD6-05BB-4CBD-8699-C4F9708DADB2}" srcOrd="0" destOrd="0" presId="urn:microsoft.com/office/officeart/2005/8/layout/bProcess4"/>
    <dgm:cxn modelId="{BA7C0D5F-6C9A-41F6-A3F4-89C880A606E1}" type="presParOf" srcId="{2621AF84-E2E9-4D47-9D76-C4F0A8900D21}" destId="{1D289D99-4B33-499C-A11F-A4BCB1ECFA83}" srcOrd="1" destOrd="0" presId="urn:microsoft.com/office/officeart/2005/8/layout/bProcess4"/>
    <dgm:cxn modelId="{6DB78BE4-325E-43E2-8C51-EE35220FABE2}" type="presParOf" srcId="{E48963A8-69E9-45A5-88B0-E4D89033E320}" destId="{17CB221C-0C89-4C72-A70A-64003B7D3CDD}" srcOrd="1" destOrd="0" presId="urn:microsoft.com/office/officeart/2005/8/layout/bProcess4"/>
    <dgm:cxn modelId="{3F6A5586-3A37-4B2E-9D24-D166D9357828}" type="presParOf" srcId="{E48963A8-69E9-45A5-88B0-E4D89033E320}" destId="{C1985EDC-04FF-4217-847D-8A3B88D934C9}" srcOrd="2" destOrd="0" presId="urn:microsoft.com/office/officeart/2005/8/layout/bProcess4"/>
    <dgm:cxn modelId="{11AF3606-6258-49CE-8417-D1E3B0561E35}" type="presParOf" srcId="{C1985EDC-04FF-4217-847D-8A3B88D934C9}" destId="{6E974C9D-2D59-40DA-8CCC-01189831A37F}" srcOrd="0" destOrd="0" presId="urn:microsoft.com/office/officeart/2005/8/layout/bProcess4"/>
    <dgm:cxn modelId="{F8C7D0FA-86D6-415D-AF5B-5070C1C2EE55}" type="presParOf" srcId="{C1985EDC-04FF-4217-847D-8A3B88D934C9}" destId="{1DF92110-47F6-40FE-9AB1-DA47DBE4A35E}" srcOrd="1" destOrd="0" presId="urn:microsoft.com/office/officeart/2005/8/layout/bProcess4"/>
    <dgm:cxn modelId="{87EFA204-E8A7-4492-9AC9-102209C525B2}" type="presParOf" srcId="{E48963A8-69E9-45A5-88B0-E4D89033E320}" destId="{ADFD4642-EE8C-4213-B432-7FC08ECFDE11}" srcOrd="3" destOrd="0" presId="urn:microsoft.com/office/officeart/2005/8/layout/bProcess4"/>
    <dgm:cxn modelId="{2A672E0D-481A-4F10-9861-FEDF9D564353}" type="presParOf" srcId="{E48963A8-69E9-45A5-88B0-E4D89033E320}" destId="{8BD2BD54-ACA0-4B1E-9AEB-16589B872982}" srcOrd="4" destOrd="0" presId="urn:microsoft.com/office/officeart/2005/8/layout/bProcess4"/>
    <dgm:cxn modelId="{4B3B0AFB-8772-48A5-860D-2AF2C388AFD2}" type="presParOf" srcId="{8BD2BD54-ACA0-4B1E-9AEB-16589B872982}" destId="{D0ABE70F-A8D6-477E-9B4F-7DB824C8BD3C}" srcOrd="0" destOrd="0" presId="urn:microsoft.com/office/officeart/2005/8/layout/bProcess4"/>
    <dgm:cxn modelId="{EA83CAF4-64F0-4516-8B49-2DC61850BBCF}" type="presParOf" srcId="{8BD2BD54-ACA0-4B1E-9AEB-16589B872982}" destId="{816562B9-9131-4997-A84A-3509053BA8FC}" srcOrd="1" destOrd="0" presId="urn:microsoft.com/office/officeart/2005/8/layout/bProcess4"/>
    <dgm:cxn modelId="{179C2E58-171F-474B-934C-CA308C996997}" type="presParOf" srcId="{E48963A8-69E9-45A5-88B0-E4D89033E320}" destId="{F0E00C69-B241-4F5B-949E-34201E5D1508}" srcOrd="5" destOrd="0" presId="urn:microsoft.com/office/officeart/2005/8/layout/bProcess4"/>
    <dgm:cxn modelId="{944C4691-4CBC-426C-9643-9DFF26E130D2}" type="presParOf" srcId="{E48963A8-69E9-45A5-88B0-E4D89033E320}" destId="{381268E1-1B7F-4F0C-A8C9-1A68BBF17643}" srcOrd="6" destOrd="0" presId="urn:microsoft.com/office/officeart/2005/8/layout/bProcess4"/>
    <dgm:cxn modelId="{7E8A3640-EEC1-410A-A583-8D3449F95BA9}" type="presParOf" srcId="{381268E1-1B7F-4F0C-A8C9-1A68BBF17643}" destId="{AC5B375A-AC95-4C22-A354-FFFC4AE27298}" srcOrd="0" destOrd="0" presId="urn:microsoft.com/office/officeart/2005/8/layout/bProcess4"/>
    <dgm:cxn modelId="{6D13F9AC-38C6-4162-A735-519436E07075}" type="presParOf" srcId="{381268E1-1B7F-4F0C-A8C9-1A68BBF17643}" destId="{5E3015C9-9E13-4547-81C1-8AD9E0107993}" srcOrd="1" destOrd="0" presId="urn:microsoft.com/office/officeart/2005/8/layout/bProcess4"/>
    <dgm:cxn modelId="{A20CD5CE-1351-4B2C-B24E-04BB6C4A062E}" type="presParOf" srcId="{E48963A8-69E9-45A5-88B0-E4D89033E320}" destId="{8A12E13D-6073-418D-964B-432CCD53F3FA}" srcOrd="7" destOrd="0" presId="urn:microsoft.com/office/officeart/2005/8/layout/bProcess4"/>
    <dgm:cxn modelId="{6CA67254-1FE4-424E-80D4-6315A2642110}" type="presParOf" srcId="{E48963A8-69E9-45A5-88B0-E4D89033E320}" destId="{8178246F-D663-428B-B81D-D4DAB0E2459E}" srcOrd="8" destOrd="0" presId="urn:microsoft.com/office/officeart/2005/8/layout/bProcess4"/>
    <dgm:cxn modelId="{9CE1CEE0-9CE2-437F-B8D0-D95BB05BC281}" type="presParOf" srcId="{8178246F-D663-428B-B81D-D4DAB0E2459E}" destId="{8EDF57C9-73C3-4544-B009-799109F386A2}" srcOrd="0" destOrd="0" presId="urn:microsoft.com/office/officeart/2005/8/layout/bProcess4"/>
    <dgm:cxn modelId="{697D4DE1-BFCC-42B7-82CE-1A89D7F1C181}" type="presParOf" srcId="{8178246F-D663-428B-B81D-D4DAB0E2459E}" destId="{B21F96C2-6DEE-477B-B236-1EBC101AEAA6}" srcOrd="1" destOrd="0" presId="urn:microsoft.com/office/officeart/2005/8/layout/bProcess4"/>
    <dgm:cxn modelId="{44476BA1-7FBA-462B-9931-21DBFCF625BD}" type="presParOf" srcId="{E48963A8-69E9-45A5-88B0-E4D89033E320}" destId="{C65C3434-29B2-44B2-BF46-CBBE99A8392C}" srcOrd="9" destOrd="0" presId="urn:microsoft.com/office/officeart/2005/8/layout/bProcess4"/>
    <dgm:cxn modelId="{9DFC72DD-8575-4D6A-991D-F8FC743AD545}" type="presParOf" srcId="{E48963A8-69E9-45A5-88B0-E4D89033E320}" destId="{908D0BB5-3440-47CA-96F5-BAD96C438867}" srcOrd="10" destOrd="0" presId="urn:microsoft.com/office/officeart/2005/8/layout/bProcess4"/>
    <dgm:cxn modelId="{9090890A-753C-46BA-A71C-5C2E77199DF1}" type="presParOf" srcId="{908D0BB5-3440-47CA-96F5-BAD96C438867}" destId="{80D907CD-AC12-47DA-AB32-CD90BB5A2E83}" srcOrd="0" destOrd="0" presId="urn:microsoft.com/office/officeart/2005/8/layout/bProcess4"/>
    <dgm:cxn modelId="{59C1EF3D-B4AB-4B74-BC15-EB31C3019E25}" type="presParOf" srcId="{908D0BB5-3440-47CA-96F5-BAD96C438867}" destId="{0659A04D-E3B2-4A8C-B5B8-B462273C63FC}" srcOrd="1" destOrd="0" presId="urn:microsoft.com/office/officeart/2005/8/layout/bProcess4"/>
    <dgm:cxn modelId="{C06CE7BF-D252-46FF-BAD1-85175959A55A}" type="presParOf" srcId="{E48963A8-69E9-45A5-88B0-E4D89033E320}" destId="{4144E3EB-CAE2-4D52-AC35-C724BD429FB4}" srcOrd="11" destOrd="0" presId="urn:microsoft.com/office/officeart/2005/8/layout/bProcess4"/>
    <dgm:cxn modelId="{27A0380E-02FC-49C8-85AE-102005C40ABF}" type="presParOf" srcId="{E48963A8-69E9-45A5-88B0-E4D89033E320}" destId="{025972E2-B1AB-4B07-9E00-D83B3ED3F147}" srcOrd="12" destOrd="0" presId="urn:microsoft.com/office/officeart/2005/8/layout/bProcess4"/>
    <dgm:cxn modelId="{929440A9-0CD5-4ED1-A209-CED3E740FE8E}" type="presParOf" srcId="{025972E2-B1AB-4B07-9E00-D83B3ED3F147}" destId="{6128E8A4-02AC-4B76-BA42-246E54D19511}" srcOrd="0" destOrd="0" presId="urn:microsoft.com/office/officeart/2005/8/layout/bProcess4"/>
    <dgm:cxn modelId="{CE45CB6C-2BF2-442D-A67F-1D158E12EA04}" type="presParOf" srcId="{025972E2-B1AB-4B07-9E00-D83B3ED3F147}" destId="{33732391-5AEC-47C9-9060-1520B00E737C}" srcOrd="1" destOrd="0" presId="urn:microsoft.com/office/officeart/2005/8/layout/bProcess4"/>
    <dgm:cxn modelId="{43FB6215-03F0-4AF0-8534-6ACA7535182C}" type="presParOf" srcId="{E48963A8-69E9-45A5-88B0-E4D89033E320}" destId="{7F6A95B9-F665-495C-A0EB-C7CE6E647675}" srcOrd="13" destOrd="0" presId="urn:microsoft.com/office/officeart/2005/8/layout/bProcess4"/>
    <dgm:cxn modelId="{91C0E23F-5C13-44B4-9DFC-BB89B4F3E592}" type="presParOf" srcId="{E48963A8-69E9-45A5-88B0-E4D89033E320}" destId="{800774F9-66D4-4B11-9C34-08A176ED17CE}" srcOrd="14" destOrd="0" presId="urn:microsoft.com/office/officeart/2005/8/layout/bProcess4"/>
    <dgm:cxn modelId="{F2ED5CB5-314F-4F24-89EC-73A616B6D4A0}" type="presParOf" srcId="{800774F9-66D4-4B11-9C34-08A176ED17CE}" destId="{BBEB670E-8C52-4890-850A-5C2CC3ABEC14}" srcOrd="0" destOrd="0" presId="urn:microsoft.com/office/officeart/2005/8/layout/bProcess4"/>
    <dgm:cxn modelId="{892EDB39-C9FE-452C-A70B-96F2ACA1039C}" type="presParOf" srcId="{800774F9-66D4-4B11-9C34-08A176ED17CE}" destId="{CDB8101B-96A1-4174-B7A8-8DDEA74993E4}" srcOrd="1" destOrd="0" presId="urn:microsoft.com/office/officeart/2005/8/layout/bProcess4"/>
    <dgm:cxn modelId="{05AE4392-15D6-4390-8C21-268CD057A389}" type="presParOf" srcId="{E48963A8-69E9-45A5-88B0-E4D89033E320}" destId="{F3E1236C-4C53-44A4-A6A3-08A3E1FE510D}" srcOrd="15" destOrd="0" presId="urn:microsoft.com/office/officeart/2005/8/layout/bProcess4"/>
    <dgm:cxn modelId="{CFEA802E-63B1-4CCF-8113-A4C96E325246}" type="presParOf" srcId="{E48963A8-69E9-45A5-88B0-E4D89033E320}" destId="{5BD460B1-8D6A-432D-BD51-AEC38C3A2989}" srcOrd="16" destOrd="0" presId="urn:microsoft.com/office/officeart/2005/8/layout/bProcess4"/>
    <dgm:cxn modelId="{8B281F14-C795-4F74-90D5-91AE8F7A5541}" type="presParOf" srcId="{5BD460B1-8D6A-432D-BD51-AEC38C3A2989}" destId="{BA49284B-0FAF-45E0-BBD2-984797691834}" srcOrd="0" destOrd="0" presId="urn:microsoft.com/office/officeart/2005/8/layout/bProcess4"/>
    <dgm:cxn modelId="{29002B81-9304-4F7C-8A1F-F5B3EA7517A2}" type="presParOf" srcId="{5BD460B1-8D6A-432D-BD51-AEC38C3A2989}" destId="{C261835B-8820-4063-A9AC-D449004424EA}" srcOrd="1" destOrd="0" presId="urn:microsoft.com/office/officeart/2005/8/layout/bProcess4"/>
    <dgm:cxn modelId="{2A1ED6AC-0313-406E-8F4D-1612E89E435C}" type="presParOf" srcId="{E48963A8-69E9-45A5-88B0-E4D89033E320}" destId="{675B3BAE-71EF-4292-BDC9-86AE99BD48FD}" srcOrd="17" destOrd="0" presId="urn:microsoft.com/office/officeart/2005/8/layout/bProcess4"/>
    <dgm:cxn modelId="{AD4FDD34-4234-453E-8D0C-BE714E63CCB5}" type="presParOf" srcId="{E48963A8-69E9-45A5-88B0-E4D89033E320}" destId="{425E3DC2-78AD-4A73-B14D-16221E2CBBF8}" srcOrd="18" destOrd="0" presId="urn:microsoft.com/office/officeart/2005/8/layout/bProcess4"/>
    <dgm:cxn modelId="{6717BE06-9DC0-4F72-BF49-A66C7CD21040}" type="presParOf" srcId="{425E3DC2-78AD-4A73-B14D-16221E2CBBF8}" destId="{B4AE68D4-E2B4-4496-8C66-6AEAFAC01C76}" srcOrd="0" destOrd="0" presId="urn:microsoft.com/office/officeart/2005/8/layout/bProcess4"/>
    <dgm:cxn modelId="{FCCF5AF0-090B-439B-9E03-A561D91A981B}" type="presParOf" srcId="{425E3DC2-78AD-4A73-B14D-16221E2CBBF8}" destId="{899BCEA9-3C05-4370-85BD-B95A691F8E85}"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B221C-0C89-4C72-A70A-64003B7D3CDD}">
      <dsp:nvSpPr>
        <dsp:cNvPr id="0" name=""/>
        <dsp:cNvSpPr/>
      </dsp:nvSpPr>
      <dsp:spPr>
        <a:xfrm rot="5400000">
          <a:off x="2244932" y="614259"/>
          <a:ext cx="957504"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289D99-4B33-499C-A11F-A4BCB1ECFA83}">
      <dsp:nvSpPr>
        <dsp:cNvPr id="0" name=""/>
        <dsp:cNvSpPr/>
      </dsp:nvSpPr>
      <dsp:spPr>
        <a:xfrm>
          <a:off x="2464671" y="2401"/>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Register </a:t>
          </a:r>
        </a:p>
      </dsp:txBody>
      <dsp:txXfrm>
        <a:off x="2487219" y="24949"/>
        <a:ext cx="1237975" cy="724746"/>
      </dsp:txXfrm>
    </dsp:sp>
    <dsp:sp modelId="{ADFD4642-EE8C-4213-B432-7FC08ECFDE11}">
      <dsp:nvSpPr>
        <dsp:cNvPr id="0" name=""/>
        <dsp:cNvSpPr/>
      </dsp:nvSpPr>
      <dsp:spPr>
        <a:xfrm rot="5400000">
          <a:off x="2244932" y="1576562"/>
          <a:ext cx="957504"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F92110-47F6-40FE-9AB1-DA47DBE4A35E}">
      <dsp:nvSpPr>
        <dsp:cNvPr id="0" name=""/>
        <dsp:cNvSpPr/>
      </dsp:nvSpPr>
      <dsp:spPr>
        <a:xfrm>
          <a:off x="2464671" y="964704"/>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Login</a:t>
          </a:r>
        </a:p>
      </dsp:txBody>
      <dsp:txXfrm>
        <a:off x="2487219" y="987252"/>
        <a:ext cx="1237975" cy="724746"/>
      </dsp:txXfrm>
    </dsp:sp>
    <dsp:sp modelId="{F0E00C69-B241-4F5B-949E-34201E5D1508}">
      <dsp:nvSpPr>
        <dsp:cNvPr id="0" name=""/>
        <dsp:cNvSpPr/>
      </dsp:nvSpPr>
      <dsp:spPr>
        <a:xfrm rot="5400000">
          <a:off x="2244932" y="2538866"/>
          <a:ext cx="957504"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6562B9-9131-4997-A84A-3509053BA8FC}">
      <dsp:nvSpPr>
        <dsp:cNvPr id="0" name=""/>
        <dsp:cNvSpPr/>
      </dsp:nvSpPr>
      <dsp:spPr>
        <a:xfrm>
          <a:off x="2464671" y="1927007"/>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Forget password</a:t>
          </a:r>
        </a:p>
      </dsp:txBody>
      <dsp:txXfrm>
        <a:off x="2487219" y="1949555"/>
        <a:ext cx="1237975" cy="724746"/>
      </dsp:txXfrm>
    </dsp:sp>
    <dsp:sp modelId="{8A12E13D-6073-418D-964B-432CCD53F3FA}">
      <dsp:nvSpPr>
        <dsp:cNvPr id="0" name=""/>
        <dsp:cNvSpPr/>
      </dsp:nvSpPr>
      <dsp:spPr>
        <a:xfrm>
          <a:off x="2726084" y="3020017"/>
          <a:ext cx="1701685"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3015C9-9E13-4547-81C1-8AD9E0107993}">
      <dsp:nvSpPr>
        <dsp:cNvPr id="0" name=""/>
        <dsp:cNvSpPr/>
      </dsp:nvSpPr>
      <dsp:spPr>
        <a:xfrm>
          <a:off x="2464671" y="2889311"/>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Bookings</a:t>
          </a:r>
        </a:p>
      </dsp:txBody>
      <dsp:txXfrm>
        <a:off x="2487219" y="2911859"/>
        <a:ext cx="1237975" cy="724746"/>
      </dsp:txXfrm>
    </dsp:sp>
    <dsp:sp modelId="{C65C3434-29B2-44B2-BF46-CBBE99A8392C}">
      <dsp:nvSpPr>
        <dsp:cNvPr id="0" name=""/>
        <dsp:cNvSpPr/>
      </dsp:nvSpPr>
      <dsp:spPr>
        <a:xfrm rot="16200000">
          <a:off x="3951417" y="2538866"/>
          <a:ext cx="957504"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1F96C2-6DEE-477B-B236-1EBC101AEAA6}">
      <dsp:nvSpPr>
        <dsp:cNvPr id="0" name=""/>
        <dsp:cNvSpPr/>
      </dsp:nvSpPr>
      <dsp:spPr>
        <a:xfrm>
          <a:off x="4171155" y="2889311"/>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Cars checking</a:t>
          </a:r>
        </a:p>
      </dsp:txBody>
      <dsp:txXfrm>
        <a:off x="4193703" y="2911859"/>
        <a:ext cx="1237975" cy="724746"/>
      </dsp:txXfrm>
    </dsp:sp>
    <dsp:sp modelId="{4144E3EB-CAE2-4D52-AC35-C724BD429FB4}">
      <dsp:nvSpPr>
        <dsp:cNvPr id="0" name=""/>
        <dsp:cNvSpPr/>
      </dsp:nvSpPr>
      <dsp:spPr>
        <a:xfrm rot="16200000">
          <a:off x="3951417" y="1576562"/>
          <a:ext cx="957504"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59A04D-E3B2-4A8C-B5B8-B462273C63FC}">
      <dsp:nvSpPr>
        <dsp:cNvPr id="0" name=""/>
        <dsp:cNvSpPr/>
      </dsp:nvSpPr>
      <dsp:spPr>
        <a:xfrm>
          <a:off x="4171155" y="1927007"/>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Car type</a:t>
          </a:r>
        </a:p>
      </dsp:txBody>
      <dsp:txXfrm>
        <a:off x="4193703" y="1949555"/>
        <a:ext cx="1237975" cy="724746"/>
      </dsp:txXfrm>
    </dsp:sp>
    <dsp:sp modelId="{7F6A95B9-F665-495C-A0EB-C7CE6E647675}">
      <dsp:nvSpPr>
        <dsp:cNvPr id="0" name=""/>
        <dsp:cNvSpPr/>
      </dsp:nvSpPr>
      <dsp:spPr>
        <a:xfrm rot="16200000">
          <a:off x="3951417" y="614259"/>
          <a:ext cx="957504"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732391-5AEC-47C9-9060-1520B00E737C}">
      <dsp:nvSpPr>
        <dsp:cNvPr id="0" name=""/>
        <dsp:cNvSpPr/>
      </dsp:nvSpPr>
      <dsp:spPr>
        <a:xfrm>
          <a:off x="4171155" y="964704"/>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Customer profile</a:t>
          </a:r>
        </a:p>
      </dsp:txBody>
      <dsp:txXfrm>
        <a:off x="4193703" y="987252"/>
        <a:ext cx="1237975" cy="724746"/>
      </dsp:txXfrm>
    </dsp:sp>
    <dsp:sp modelId="{F3E1236C-4C53-44A4-A6A3-08A3E1FE510D}">
      <dsp:nvSpPr>
        <dsp:cNvPr id="0" name=""/>
        <dsp:cNvSpPr/>
      </dsp:nvSpPr>
      <dsp:spPr>
        <a:xfrm>
          <a:off x="4432569" y="133107"/>
          <a:ext cx="1701685"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B8101B-96A1-4174-B7A8-8DDEA74993E4}">
      <dsp:nvSpPr>
        <dsp:cNvPr id="0" name=""/>
        <dsp:cNvSpPr/>
      </dsp:nvSpPr>
      <dsp:spPr>
        <a:xfrm>
          <a:off x="4171155" y="2401"/>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Payment type</a:t>
          </a:r>
        </a:p>
      </dsp:txBody>
      <dsp:txXfrm>
        <a:off x="4193703" y="24949"/>
        <a:ext cx="1237975" cy="724746"/>
      </dsp:txXfrm>
    </dsp:sp>
    <dsp:sp modelId="{675B3BAE-71EF-4292-BDC9-86AE99BD48FD}">
      <dsp:nvSpPr>
        <dsp:cNvPr id="0" name=""/>
        <dsp:cNvSpPr/>
      </dsp:nvSpPr>
      <dsp:spPr>
        <a:xfrm rot="5400000">
          <a:off x="5657901" y="614259"/>
          <a:ext cx="957504" cy="115476"/>
        </a:xfrm>
        <a:prstGeom prst="rect">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61835B-8820-4063-A9AC-D449004424EA}">
      <dsp:nvSpPr>
        <dsp:cNvPr id="0" name=""/>
        <dsp:cNvSpPr/>
      </dsp:nvSpPr>
      <dsp:spPr>
        <a:xfrm>
          <a:off x="5877640" y="2401"/>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Location</a:t>
          </a:r>
        </a:p>
      </dsp:txBody>
      <dsp:txXfrm>
        <a:off x="5900188" y="24949"/>
        <a:ext cx="1237975" cy="724746"/>
      </dsp:txXfrm>
    </dsp:sp>
    <dsp:sp modelId="{899BCEA9-3C05-4370-85BD-B95A691F8E85}">
      <dsp:nvSpPr>
        <dsp:cNvPr id="0" name=""/>
        <dsp:cNvSpPr/>
      </dsp:nvSpPr>
      <dsp:spPr>
        <a:xfrm>
          <a:off x="5877640" y="964704"/>
          <a:ext cx="1283071" cy="7698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Time</a:t>
          </a:r>
        </a:p>
      </dsp:txBody>
      <dsp:txXfrm>
        <a:off x="5900188" y="987252"/>
        <a:ext cx="1237975" cy="72474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8FE9EAB-943D-4543-AC79-8E95FBD2B794}" type="datetimeFigureOut">
              <a:t>1/29/2023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9F54E1C-25E3-4244-98A4-0B3F25713D5D}" type="slidenum">
              <a:t>‹#›</a:t>
            </a:fld>
            <a:endParaRPr lang="en-US"/>
          </a:p>
        </p:txBody>
      </p:sp>
    </p:spTree>
    <p:extLst>
      <p:ext uri="{BB962C8B-B14F-4D97-AF65-F5344CB8AC3E}">
        <p14:creationId xmlns:p14="http://schemas.microsoft.com/office/powerpoint/2010/main" val="19363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436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574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498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137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7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7134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3358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9423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7060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581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440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342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1/29/2023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161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1/29/2023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414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1/29/2023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114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1/29/2023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312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729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949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159358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maps.google.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684211" y="685799"/>
            <a:ext cx="8420877" cy="2971801"/>
          </a:xfrm>
        </p:spPr>
        <p:txBody>
          <a:bodyPr>
            <a:normAutofit/>
          </a:bodyPr>
          <a:lstStyle/>
          <a:p>
            <a:br>
              <a:rPr lang="en-US" b="1">
                <a:ea typeface="+mj-lt"/>
                <a:cs typeface="+mj-lt"/>
              </a:rPr>
            </a:br>
            <a:r>
              <a:rPr lang="en-US" b="1" i="1">
                <a:ea typeface="+mj-lt"/>
                <a:cs typeface="+mj-lt"/>
              </a:rPr>
              <a:t> </a:t>
            </a:r>
            <a:br>
              <a:rPr lang="en-US" b="1" i="1">
                <a:ea typeface="+mj-lt"/>
                <a:cs typeface="+mj-lt"/>
              </a:rPr>
            </a:br>
            <a:endParaRPr lang="en-US" b="1" i="1">
              <a:ea typeface="+mj-lt"/>
              <a:cs typeface="+mj-lt"/>
            </a:endParaRPr>
          </a:p>
          <a:p>
            <a:endParaRPr lang="en-US" b="1" i="1">
              <a:ea typeface="+mj-lt"/>
              <a:cs typeface="+mj-lt"/>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914250" y="939641"/>
            <a:ext cx="11907328" cy="1372239"/>
          </a:xfrm>
        </p:spPr>
        <p:txBody>
          <a:bodyPr vert="horz" lIns="91440" tIns="45720" rIns="91440" bIns="45720" rtlCol="0" anchor="t">
            <a:noAutofit/>
          </a:bodyPr>
          <a:lstStyle/>
          <a:p>
            <a:endParaRPr lang="en-US">
              <a:solidFill>
                <a:schemeClr val="tx2">
                  <a:lumMod val="75000"/>
                </a:schemeClr>
              </a:solidFill>
              <a:ea typeface="+mn-lt"/>
              <a:cs typeface="+mn-lt"/>
            </a:endParaRPr>
          </a:p>
          <a:p>
            <a:r>
              <a:rPr lang="en-US" sz="6600" b="1" dirty="0">
                <a:solidFill>
                  <a:schemeClr val="accent3"/>
                </a:solidFill>
                <a:cs typeface="Calibri"/>
              </a:rPr>
              <a:t>   </a:t>
            </a:r>
            <a:r>
              <a:rPr lang="en-US" sz="6600" b="1" dirty="0">
                <a:solidFill>
                  <a:schemeClr val="accent3"/>
                </a:solidFill>
                <a:latin typeface="Times New Roman"/>
                <a:cs typeface="Calibri"/>
              </a:rPr>
              <a:t>ONLINE CAR BOOKING</a:t>
            </a:r>
          </a:p>
          <a:p>
            <a:endParaRPr lang="en-US">
              <a:solidFill>
                <a:schemeClr val="bg1"/>
              </a:solidFill>
              <a:latin typeface="Times New Roman"/>
              <a:cs typeface="Calibri"/>
            </a:endParaRPr>
          </a:p>
          <a:p>
            <a:endParaRPr lang="en-US" dirty="0">
              <a:solidFill>
                <a:schemeClr val="bg1"/>
              </a:solidFill>
              <a:latin typeface="Times New Roman"/>
              <a:cs typeface="Calibri"/>
            </a:endParaRPr>
          </a:p>
          <a:p>
            <a:r>
              <a:rPr lang="en-US" dirty="0">
                <a:solidFill>
                  <a:schemeClr val="bg1"/>
                </a:solidFill>
                <a:latin typeface="Times New Roman"/>
                <a:cs typeface="Calibri"/>
              </a:rPr>
              <a:t>Name : </a:t>
            </a:r>
            <a:r>
              <a:rPr lang="en-US" dirty="0" err="1">
                <a:solidFill>
                  <a:schemeClr val="bg1"/>
                </a:solidFill>
                <a:latin typeface="Times New Roman"/>
                <a:cs typeface="Calibri"/>
              </a:rPr>
              <a:t>n.Naga</a:t>
            </a:r>
            <a:r>
              <a:rPr lang="en-US" dirty="0">
                <a:solidFill>
                  <a:schemeClr val="bg1"/>
                </a:solidFill>
                <a:latin typeface="Times New Roman"/>
                <a:cs typeface="Calibri"/>
              </a:rPr>
              <a:t> </a:t>
            </a:r>
            <a:r>
              <a:rPr lang="en-US" dirty="0" err="1">
                <a:solidFill>
                  <a:schemeClr val="bg1"/>
                </a:solidFill>
                <a:latin typeface="Times New Roman"/>
                <a:cs typeface="Calibri"/>
              </a:rPr>
              <a:t>sunil</a:t>
            </a:r>
            <a:r>
              <a:rPr lang="en-US" dirty="0">
                <a:solidFill>
                  <a:schemeClr val="bg1"/>
                </a:solidFill>
                <a:latin typeface="Times New Roman"/>
                <a:cs typeface="Calibri"/>
              </a:rPr>
              <a:t> </a:t>
            </a:r>
            <a:r>
              <a:rPr lang="en-US" dirty="0" err="1">
                <a:solidFill>
                  <a:schemeClr val="bg1"/>
                </a:solidFill>
                <a:latin typeface="Times New Roman"/>
                <a:cs typeface="Calibri"/>
              </a:rPr>
              <a:t>reddy</a:t>
            </a:r>
            <a:endParaRPr lang="en-US" dirty="0">
              <a:solidFill>
                <a:schemeClr val="bg1"/>
              </a:solidFill>
              <a:latin typeface="Times New Roman"/>
              <a:cs typeface="Calibri"/>
            </a:endParaRPr>
          </a:p>
          <a:p>
            <a:r>
              <a:rPr lang="en-US" dirty="0">
                <a:solidFill>
                  <a:schemeClr val="bg1"/>
                </a:solidFill>
                <a:latin typeface="Times New Roman"/>
                <a:cs typeface="Calibri"/>
              </a:rPr>
              <a:t>Reg no : 1920111162</a:t>
            </a:r>
          </a:p>
          <a:p>
            <a:r>
              <a:rPr lang="en-US" dirty="0">
                <a:solidFill>
                  <a:schemeClr val="bg1"/>
                </a:solidFill>
                <a:latin typeface="Times New Roman"/>
                <a:cs typeface="Calibri"/>
              </a:rPr>
              <a:t>Course code :Csa3731 </a:t>
            </a:r>
          </a:p>
          <a:p>
            <a:r>
              <a:rPr lang="en-US" dirty="0">
                <a:solidFill>
                  <a:schemeClr val="bg1"/>
                </a:solidFill>
                <a:latin typeface="Times New Roman"/>
                <a:cs typeface="Calibri"/>
              </a:rPr>
              <a:t>Course name : software testing</a:t>
            </a:r>
            <a:endParaRPr lang="en-US" dirty="0">
              <a:solidFill>
                <a:schemeClr val="bg1"/>
              </a:solidFill>
            </a:endParaRPr>
          </a:p>
          <a:p>
            <a:r>
              <a:rPr lang="en-US" dirty="0">
                <a:solidFill>
                  <a:schemeClr val="bg1"/>
                </a:solidFill>
                <a:latin typeface="Times New Roman"/>
                <a:cs typeface="Calibri"/>
              </a:rPr>
              <a:t>Date : 31-01-2023</a:t>
            </a:r>
          </a:p>
          <a:p>
            <a:endParaRPr lang="en-US" sz="6600" b="1" dirty="0">
              <a:solidFill>
                <a:schemeClr val="tx2">
                  <a:lumMod val="75000"/>
                </a:schemeClr>
              </a:solidFill>
              <a:cs typeface="Calibri"/>
            </a:endParaRPr>
          </a:p>
        </p:txBody>
      </p:sp>
    </p:spTree>
    <p:extLst>
      <p:ext uri="{BB962C8B-B14F-4D97-AF65-F5344CB8AC3E}">
        <p14:creationId xmlns:p14="http://schemas.microsoft.com/office/powerpoint/2010/main" val="108517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07CC-79C8-648C-8B14-95348971F990}"/>
              </a:ext>
            </a:extLst>
          </p:cNvPr>
          <p:cNvSpPr>
            <a:spLocks noGrp="1"/>
          </p:cNvSpPr>
          <p:nvPr>
            <p:ph type="title"/>
          </p:nvPr>
        </p:nvSpPr>
        <p:spPr>
          <a:xfrm>
            <a:off x="684212" y="-3585"/>
            <a:ext cx="11453003" cy="1320161"/>
          </a:xfrm>
        </p:spPr>
        <p:txBody>
          <a:bodyPr>
            <a:normAutofit/>
          </a:bodyPr>
          <a:lstStyle/>
          <a:p>
            <a:r>
              <a:rPr lang="en-US" b="1" dirty="0">
                <a:solidFill>
                  <a:srgbClr val="FF0000"/>
                </a:solidFill>
                <a:latin typeface="Times New Roman"/>
                <a:ea typeface="+mj-lt"/>
                <a:cs typeface="+mj-lt"/>
              </a:rPr>
              <a:t>IMPLEMENTATION TESTING SCREENSHOTS-</a:t>
            </a:r>
            <a:endParaRPr lang="en-US" b="1" dirty="0">
              <a:solidFill>
                <a:srgbClr val="FF0000"/>
              </a:solidFill>
              <a:latin typeface="Times New Roman"/>
            </a:endParaRPr>
          </a:p>
        </p:txBody>
      </p:sp>
      <p:pic>
        <p:nvPicPr>
          <p:cNvPr id="4" name="Picture 4" descr="Graphical user interface&#10;&#10;Description automatically generated">
            <a:extLst>
              <a:ext uri="{FF2B5EF4-FFF2-40B4-BE49-F238E27FC236}">
                <a16:creationId xmlns:a16="http://schemas.microsoft.com/office/drawing/2014/main" id="{252D54AD-56FC-5E4B-67C5-B4199E744EF8}"/>
              </a:ext>
            </a:extLst>
          </p:cNvPr>
          <p:cNvPicPr>
            <a:picLocks noGrp="1" noChangeAspect="1"/>
          </p:cNvPicPr>
          <p:nvPr>
            <p:ph idx="1"/>
          </p:nvPr>
        </p:nvPicPr>
        <p:blipFill>
          <a:blip r:embed="rId2"/>
          <a:stretch>
            <a:fillRect/>
          </a:stretch>
        </p:blipFill>
        <p:spPr>
          <a:xfrm>
            <a:off x="1445" y="1252029"/>
            <a:ext cx="12197346" cy="5601657"/>
          </a:xfrm>
        </p:spPr>
      </p:pic>
    </p:spTree>
    <p:extLst>
      <p:ext uri="{BB962C8B-B14F-4D97-AF65-F5344CB8AC3E}">
        <p14:creationId xmlns:p14="http://schemas.microsoft.com/office/powerpoint/2010/main" val="255198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8C6EF550-E5E7-164C-8FA0-2326D6742986}"/>
              </a:ext>
            </a:extLst>
          </p:cNvPr>
          <p:cNvPicPr>
            <a:picLocks noChangeAspect="1"/>
          </p:cNvPicPr>
          <p:nvPr/>
        </p:nvPicPr>
        <p:blipFill rotWithShape="1">
          <a:blip r:embed="rId2"/>
          <a:srcRect b="8537"/>
          <a:stretch/>
        </p:blipFill>
        <p:spPr>
          <a:xfrm>
            <a:off x="20" y="10"/>
            <a:ext cx="12191980" cy="6857990"/>
          </a:xfrm>
          <a:prstGeom prst="rect">
            <a:avLst/>
          </a:prstGeom>
        </p:spPr>
      </p:pic>
    </p:spTree>
    <p:extLst>
      <p:ext uri="{BB962C8B-B14F-4D97-AF65-F5344CB8AC3E}">
        <p14:creationId xmlns:p14="http://schemas.microsoft.com/office/powerpoint/2010/main" val="94701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3CBE4D94-F29A-33B3-119E-F389D0CD6576}"/>
              </a:ext>
            </a:extLst>
          </p:cNvPr>
          <p:cNvPicPr>
            <a:picLocks noChangeAspect="1"/>
          </p:cNvPicPr>
          <p:nvPr/>
        </p:nvPicPr>
        <p:blipFill rotWithShape="1">
          <a:blip r:embed="rId2"/>
          <a:srcRect t="5425" b="1982"/>
          <a:stretch/>
        </p:blipFill>
        <p:spPr>
          <a:xfrm>
            <a:off x="20" y="10"/>
            <a:ext cx="12191980" cy="6857990"/>
          </a:xfrm>
          <a:prstGeom prst="rect">
            <a:avLst/>
          </a:prstGeom>
        </p:spPr>
      </p:pic>
    </p:spTree>
    <p:extLst>
      <p:ext uri="{BB962C8B-B14F-4D97-AF65-F5344CB8AC3E}">
        <p14:creationId xmlns:p14="http://schemas.microsoft.com/office/powerpoint/2010/main" val="36981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E49BC21-8B67-7C65-28A0-D02FEC170597}"/>
              </a:ext>
            </a:extLst>
          </p:cNvPr>
          <p:cNvGraphicFramePr>
            <a:graphicFrameLocks noGrp="1"/>
          </p:cNvGraphicFramePr>
          <p:nvPr>
            <p:extLst>
              <p:ext uri="{D42A27DB-BD31-4B8C-83A1-F6EECF244321}">
                <p14:modId xmlns:p14="http://schemas.microsoft.com/office/powerpoint/2010/main" val="2324626360"/>
              </p:ext>
            </p:extLst>
          </p:nvPr>
        </p:nvGraphicFramePr>
        <p:xfrm>
          <a:off x="690919" y="643467"/>
          <a:ext cx="10810162" cy="5571072"/>
        </p:xfrm>
        <a:graphic>
          <a:graphicData uri="http://schemas.openxmlformats.org/drawingml/2006/table">
            <a:tbl>
              <a:tblPr firstRow="1" bandRow="1">
                <a:tableStyleId>{5C22544A-7EE6-4342-B048-85BDC9FD1C3A}</a:tableStyleId>
              </a:tblPr>
              <a:tblGrid>
                <a:gridCol w="7767552">
                  <a:extLst>
                    <a:ext uri="{9D8B030D-6E8A-4147-A177-3AD203B41FA5}">
                      <a16:colId xmlns:a16="http://schemas.microsoft.com/office/drawing/2014/main" val="2407607718"/>
                    </a:ext>
                  </a:extLst>
                </a:gridCol>
                <a:gridCol w="3042610">
                  <a:extLst>
                    <a:ext uri="{9D8B030D-6E8A-4147-A177-3AD203B41FA5}">
                      <a16:colId xmlns:a16="http://schemas.microsoft.com/office/drawing/2014/main" val="152981933"/>
                    </a:ext>
                  </a:extLst>
                </a:gridCol>
              </a:tblGrid>
              <a:tr h="714846">
                <a:tc>
                  <a:txBody>
                    <a:bodyPr/>
                    <a:lstStyle/>
                    <a:p>
                      <a:r>
                        <a:rPr lang="en-US" sz="3900" dirty="0"/>
                        <a:t>TESTCASES </a:t>
                      </a:r>
                    </a:p>
                  </a:txBody>
                  <a:tcPr marL="88617" marR="88617" marT="44309" marB="44309"/>
                </a:tc>
                <a:tc>
                  <a:txBody>
                    <a:bodyPr/>
                    <a:lstStyle/>
                    <a:p>
                      <a:r>
                        <a:rPr lang="en-US" sz="3900" dirty="0"/>
                        <a:t>RESULT</a:t>
                      </a:r>
                    </a:p>
                  </a:txBody>
                  <a:tcPr marL="88617" marR="88617" marT="44309" marB="44309"/>
                </a:tc>
                <a:extLst>
                  <a:ext uri="{0D108BD9-81ED-4DB2-BD59-A6C34878D82A}">
                    <a16:rowId xmlns:a16="http://schemas.microsoft.com/office/drawing/2014/main" val="4264939126"/>
                  </a:ext>
                </a:extLst>
              </a:tr>
              <a:tr h="655768">
                <a:tc>
                  <a:txBody>
                    <a:bodyPr/>
                    <a:lstStyle/>
                    <a:p>
                      <a:pPr lvl="0">
                        <a:buNone/>
                      </a:pPr>
                      <a:r>
                        <a:rPr lang="en-US" sz="1700" b="0" i="0" u="none" strike="noStrike" noProof="0" dirty="0">
                          <a:latin typeface="Times New Roman"/>
                        </a:rPr>
                        <a:t>Check if the location is enabled on the mobile/tab, and the pickup location</a:t>
                      </a:r>
                      <a:endParaRPr lang="en-US" sz="1700" dirty="0">
                        <a:latin typeface="Times New Roman"/>
                      </a:endParaRPr>
                    </a:p>
                  </a:txBody>
                  <a:tcPr marL="88617" marR="88617" marT="44309" marB="44309"/>
                </a:tc>
                <a:tc>
                  <a:txBody>
                    <a:bodyPr/>
                    <a:lstStyle/>
                    <a:p>
                      <a:r>
                        <a:rPr lang="en-US" sz="1700" dirty="0">
                          <a:latin typeface="Times New Roman"/>
                        </a:rPr>
                        <a:t>Positive</a:t>
                      </a:r>
                    </a:p>
                  </a:txBody>
                  <a:tcPr marL="88617" marR="88617" marT="44309" marB="44309"/>
                </a:tc>
                <a:extLst>
                  <a:ext uri="{0D108BD9-81ED-4DB2-BD59-A6C34878D82A}">
                    <a16:rowId xmlns:a16="http://schemas.microsoft.com/office/drawing/2014/main" val="3497199118"/>
                  </a:ext>
                </a:extLst>
              </a:tr>
              <a:tr h="389916">
                <a:tc>
                  <a:txBody>
                    <a:bodyPr/>
                    <a:lstStyle/>
                    <a:p>
                      <a:pPr lvl="0">
                        <a:buNone/>
                      </a:pPr>
                      <a:r>
                        <a:rPr lang="en-US" sz="1700" b="0" i="0" u="none" strike="noStrike" noProof="0" dirty="0">
                          <a:latin typeface="Times New Roman"/>
                        </a:rPr>
                        <a:t>Check if the location is disabled on the mobile/tab, then the app </a:t>
                      </a:r>
                      <a:endParaRPr lang="en-US" sz="1700" dirty="0">
                        <a:latin typeface="Times New Roman"/>
                      </a:endParaRPr>
                    </a:p>
                  </a:txBody>
                  <a:tcPr marL="88617" marR="88617" marT="44309" marB="44309"/>
                </a:tc>
                <a:tc>
                  <a:txBody>
                    <a:bodyPr/>
                    <a:lstStyle/>
                    <a:p>
                      <a:r>
                        <a:rPr lang="en-US" sz="1700" dirty="0">
                          <a:latin typeface="Times New Roman"/>
                        </a:rPr>
                        <a:t>negative</a:t>
                      </a:r>
                    </a:p>
                  </a:txBody>
                  <a:tcPr marL="88617" marR="88617" marT="44309" marB="44309"/>
                </a:tc>
                <a:extLst>
                  <a:ext uri="{0D108BD9-81ED-4DB2-BD59-A6C34878D82A}">
                    <a16:rowId xmlns:a16="http://schemas.microsoft.com/office/drawing/2014/main" val="3373874395"/>
                  </a:ext>
                </a:extLst>
              </a:tr>
              <a:tr h="655768">
                <a:tc>
                  <a:txBody>
                    <a:bodyPr/>
                    <a:lstStyle/>
                    <a:p>
                      <a:pPr marL="0" lvl="0" indent="0" algn="l">
                        <a:lnSpc>
                          <a:spcPct val="100000"/>
                        </a:lnSpc>
                        <a:spcBef>
                          <a:spcPts val="0"/>
                        </a:spcBef>
                        <a:spcAft>
                          <a:spcPts val="0"/>
                        </a:spcAft>
                        <a:buNone/>
                      </a:pPr>
                      <a:r>
                        <a:rPr lang="en-US" sz="1700" b="0" i="0" u="none" strike="noStrike" noProof="0" dirty="0">
                          <a:latin typeface="Times New Roman"/>
                        </a:rPr>
                        <a:t>Check by default the booking time is taken as the current time.</a:t>
                      </a:r>
                      <a:endParaRPr lang="en-US" sz="1700" dirty="0">
                        <a:latin typeface="Times New Roman"/>
                      </a:endParaRPr>
                    </a:p>
                    <a:p>
                      <a:pPr lvl="0">
                        <a:buNone/>
                      </a:pPr>
                      <a:endParaRPr lang="en-US" sz="1700" dirty="0">
                        <a:latin typeface="Times New Roman"/>
                      </a:endParaRPr>
                    </a:p>
                  </a:txBody>
                  <a:tcPr marL="88617" marR="88617" marT="44309" marB="44309"/>
                </a:tc>
                <a:tc>
                  <a:txBody>
                    <a:bodyPr/>
                    <a:lstStyle/>
                    <a:p>
                      <a:r>
                        <a:rPr lang="en-US" sz="1700" dirty="0">
                          <a:latin typeface="Times New Roman"/>
                        </a:rPr>
                        <a:t>Positive</a:t>
                      </a:r>
                    </a:p>
                  </a:txBody>
                  <a:tcPr marL="88617" marR="88617" marT="44309" marB="44309"/>
                </a:tc>
                <a:extLst>
                  <a:ext uri="{0D108BD9-81ED-4DB2-BD59-A6C34878D82A}">
                    <a16:rowId xmlns:a16="http://schemas.microsoft.com/office/drawing/2014/main" val="1161768602"/>
                  </a:ext>
                </a:extLst>
              </a:tr>
              <a:tr h="921619">
                <a:tc>
                  <a:txBody>
                    <a:bodyPr/>
                    <a:lstStyle/>
                    <a:p>
                      <a:pPr marL="0" lvl="0" indent="0" algn="l">
                        <a:lnSpc>
                          <a:spcPct val="100000"/>
                        </a:lnSpc>
                        <a:spcBef>
                          <a:spcPts val="0"/>
                        </a:spcBef>
                        <a:spcAft>
                          <a:spcPts val="0"/>
                        </a:spcAft>
                        <a:buNone/>
                      </a:pPr>
                      <a:r>
                        <a:rPr lang="en-US" sz="1700" b="0" i="0" u="none" strike="noStrike" noProof="0" dirty="0">
                          <a:latin typeface="Times New Roman"/>
                        </a:rPr>
                        <a:t>Check if there is an option available to choose/schedule a ride for a later time.</a:t>
                      </a:r>
                      <a:endParaRPr lang="en-US" sz="1700" dirty="0">
                        <a:latin typeface="Times New Roman"/>
                      </a:endParaRPr>
                    </a:p>
                    <a:p>
                      <a:pPr lvl="0">
                        <a:buNone/>
                      </a:pPr>
                      <a:endParaRPr lang="en-US" sz="1700" dirty="0">
                        <a:latin typeface="Times New Roman"/>
                      </a:endParaRPr>
                    </a:p>
                  </a:txBody>
                  <a:tcPr marL="88617" marR="88617" marT="44309" marB="44309"/>
                </a:tc>
                <a:tc>
                  <a:txBody>
                    <a:bodyPr/>
                    <a:lstStyle/>
                    <a:p>
                      <a:r>
                        <a:rPr lang="en-US" sz="1700" dirty="0">
                          <a:latin typeface="Times New Roman"/>
                        </a:rPr>
                        <a:t>Negative</a:t>
                      </a:r>
                    </a:p>
                  </a:txBody>
                  <a:tcPr marL="88617" marR="88617" marT="44309" marB="44309"/>
                </a:tc>
                <a:extLst>
                  <a:ext uri="{0D108BD9-81ED-4DB2-BD59-A6C34878D82A}">
                    <a16:rowId xmlns:a16="http://schemas.microsoft.com/office/drawing/2014/main" val="1666216092"/>
                  </a:ext>
                </a:extLst>
              </a:tr>
              <a:tr h="921619">
                <a:tc>
                  <a:txBody>
                    <a:bodyPr/>
                    <a:lstStyle/>
                    <a:p>
                      <a:pPr marL="0" lvl="0" indent="0" algn="l">
                        <a:lnSpc>
                          <a:spcPct val="100000"/>
                        </a:lnSpc>
                        <a:spcBef>
                          <a:spcPts val="0"/>
                        </a:spcBef>
                        <a:spcAft>
                          <a:spcPts val="0"/>
                        </a:spcAft>
                        <a:buNone/>
                      </a:pPr>
                      <a:r>
                        <a:rPr lang="en-US" sz="1700" b="0" i="0" u="none" strike="noStrike" noProof="0" dirty="0">
                          <a:latin typeface="Times New Roman"/>
                        </a:rPr>
                        <a:t>Check the user should not able to choose a ride time later than one month.</a:t>
                      </a:r>
                      <a:endParaRPr lang="en-US" sz="1700" dirty="0">
                        <a:latin typeface="Times New Roman"/>
                      </a:endParaRPr>
                    </a:p>
                    <a:p>
                      <a:pPr lvl="0">
                        <a:buNone/>
                      </a:pPr>
                      <a:endParaRPr lang="en-US" sz="1700" dirty="0">
                        <a:latin typeface="Times New Roman"/>
                      </a:endParaRPr>
                    </a:p>
                  </a:txBody>
                  <a:tcPr marL="88617" marR="88617" marT="44309" marB="44309"/>
                </a:tc>
                <a:tc>
                  <a:txBody>
                    <a:bodyPr/>
                    <a:lstStyle/>
                    <a:p>
                      <a:r>
                        <a:rPr lang="en-US" sz="1700" dirty="0">
                          <a:latin typeface="Times New Roman"/>
                        </a:rPr>
                        <a:t>Negative</a:t>
                      </a:r>
                    </a:p>
                  </a:txBody>
                  <a:tcPr marL="88617" marR="88617" marT="44309" marB="44309"/>
                </a:tc>
                <a:extLst>
                  <a:ext uri="{0D108BD9-81ED-4DB2-BD59-A6C34878D82A}">
                    <a16:rowId xmlns:a16="http://schemas.microsoft.com/office/drawing/2014/main" val="3675397424"/>
                  </a:ext>
                </a:extLst>
              </a:tr>
              <a:tr h="655768">
                <a:tc>
                  <a:txBody>
                    <a:bodyPr/>
                    <a:lstStyle/>
                    <a:p>
                      <a:pPr lvl="0">
                        <a:buNone/>
                      </a:pPr>
                      <a:r>
                        <a:rPr lang="en-US" sz="1700" b="0" i="0" u="none" strike="noStrike" noProof="0" dirty="0">
                          <a:latin typeface="Times New Roman"/>
                        </a:rPr>
                        <a:t>Check the app shows the suggestion of your previously visited or saved location</a:t>
                      </a:r>
                      <a:endParaRPr lang="en-US" sz="1700" dirty="0">
                        <a:latin typeface="Times New Roman"/>
                      </a:endParaRPr>
                    </a:p>
                  </a:txBody>
                  <a:tcPr marL="88617" marR="88617" marT="44309" marB="44309"/>
                </a:tc>
                <a:tc>
                  <a:txBody>
                    <a:bodyPr/>
                    <a:lstStyle/>
                    <a:p>
                      <a:r>
                        <a:rPr lang="en-US" sz="1700" dirty="0">
                          <a:latin typeface="Times New Roman"/>
                        </a:rPr>
                        <a:t>Positive</a:t>
                      </a:r>
                    </a:p>
                  </a:txBody>
                  <a:tcPr marL="88617" marR="88617" marT="44309" marB="44309"/>
                </a:tc>
                <a:extLst>
                  <a:ext uri="{0D108BD9-81ED-4DB2-BD59-A6C34878D82A}">
                    <a16:rowId xmlns:a16="http://schemas.microsoft.com/office/drawing/2014/main" val="3775939273"/>
                  </a:ext>
                </a:extLst>
              </a:tr>
              <a:tr h="655768">
                <a:tc>
                  <a:txBody>
                    <a:bodyPr/>
                    <a:lstStyle/>
                    <a:p>
                      <a:pPr marL="0" lvl="0" indent="0" algn="l">
                        <a:lnSpc>
                          <a:spcPct val="100000"/>
                        </a:lnSpc>
                        <a:spcBef>
                          <a:spcPts val="0"/>
                        </a:spcBef>
                        <a:spcAft>
                          <a:spcPts val="0"/>
                        </a:spcAft>
                        <a:buNone/>
                      </a:pPr>
                      <a:r>
                        <a:rPr lang="en-US" sz="1700" b="0" i="0" u="none" strike="noStrike" noProof="0" dirty="0">
                          <a:latin typeface="Times New Roman"/>
                        </a:rPr>
                        <a:t>Check the selection of destination works fine.</a:t>
                      </a:r>
                      <a:endParaRPr lang="en-US" sz="1700" dirty="0">
                        <a:latin typeface="Times New Roman"/>
                      </a:endParaRPr>
                    </a:p>
                    <a:p>
                      <a:pPr lvl="0">
                        <a:buNone/>
                      </a:pPr>
                      <a:endParaRPr lang="en-US" sz="1700" dirty="0">
                        <a:latin typeface="Times New Roman"/>
                      </a:endParaRPr>
                    </a:p>
                  </a:txBody>
                  <a:tcPr marL="88617" marR="88617" marT="44309" marB="44309"/>
                </a:tc>
                <a:tc>
                  <a:txBody>
                    <a:bodyPr/>
                    <a:lstStyle/>
                    <a:p>
                      <a:r>
                        <a:rPr lang="en-US" sz="1700" dirty="0">
                          <a:latin typeface="Times New Roman"/>
                        </a:rPr>
                        <a:t>Positive</a:t>
                      </a:r>
                    </a:p>
                  </a:txBody>
                  <a:tcPr marL="88617" marR="88617" marT="44309" marB="44309"/>
                </a:tc>
                <a:extLst>
                  <a:ext uri="{0D108BD9-81ED-4DB2-BD59-A6C34878D82A}">
                    <a16:rowId xmlns:a16="http://schemas.microsoft.com/office/drawing/2014/main" val="1651347797"/>
                  </a:ext>
                </a:extLst>
              </a:tr>
            </a:tbl>
          </a:graphicData>
        </a:graphic>
      </p:graphicFrame>
    </p:spTree>
    <p:extLst>
      <p:ext uri="{BB962C8B-B14F-4D97-AF65-F5344CB8AC3E}">
        <p14:creationId xmlns:p14="http://schemas.microsoft.com/office/powerpoint/2010/main" val="364345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194B057-B5FB-9507-4E3A-081E407185FF}"/>
              </a:ext>
            </a:extLst>
          </p:cNvPr>
          <p:cNvGraphicFramePr>
            <a:graphicFrameLocks noGrp="1"/>
          </p:cNvGraphicFramePr>
          <p:nvPr>
            <p:extLst>
              <p:ext uri="{D42A27DB-BD31-4B8C-83A1-F6EECF244321}">
                <p14:modId xmlns:p14="http://schemas.microsoft.com/office/powerpoint/2010/main" val="2254289087"/>
              </p:ext>
            </p:extLst>
          </p:nvPr>
        </p:nvGraphicFramePr>
        <p:xfrm>
          <a:off x="643467" y="751338"/>
          <a:ext cx="10905066" cy="5355326"/>
        </p:xfrm>
        <a:graphic>
          <a:graphicData uri="http://schemas.openxmlformats.org/drawingml/2006/table">
            <a:tbl>
              <a:tblPr firstRow="1" bandRow="1">
                <a:tableStyleId>{5C22544A-7EE6-4342-B048-85BDC9FD1C3A}</a:tableStyleId>
              </a:tblPr>
              <a:tblGrid>
                <a:gridCol w="7740407">
                  <a:extLst>
                    <a:ext uri="{9D8B030D-6E8A-4147-A177-3AD203B41FA5}">
                      <a16:colId xmlns:a16="http://schemas.microsoft.com/office/drawing/2014/main" val="1230869512"/>
                    </a:ext>
                  </a:extLst>
                </a:gridCol>
                <a:gridCol w="3164659">
                  <a:extLst>
                    <a:ext uri="{9D8B030D-6E8A-4147-A177-3AD203B41FA5}">
                      <a16:colId xmlns:a16="http://schemas.microsoft.com/office/drawing/2014/main" val="49698025"/>
                    </a:ext>
                  </a:extLst>
                </a:gridCol>
              </a:tblGrid>
              <a:tr h="721598">
                <a:tc>
                  <a:txBody>
                    <a:bodyPr/>
                    <a:lstStyle/>
                    <a:p>
                      <a:r>
                        <a:rPr lang="en-US" sz="3900" dirty="0"/>
                        <a:t>TEST CASES</a:t>
                      </a:r>
                    </a:p>
                  </a:txBody>
                  <a:tcPr marL="89454" marR="89454" marT="44727" marB="44727"/>
                </a:tc>
                <a:tc>
                  <a:txBody>
                    <a:bodyPr/>
                    <a:lstStyle/>
                    <a:p>
                      <a:r>
                        <a:rPr lang="en-US" sz="3900" dirty="0"/>
                        <a:t>RESULTS</a:t>
                      </a:r>
                    </a:p>
                  </a:txBody>
                  <a:tcPr marL="89454" marR="89454" marT="44727" marB="44727"/>
                </a:tc>
                <a:extLst>
                  <a:ext uri="{0D108BD9-81ED-4DB2-BD59-A6C34878D82A}">
                    <a16:rowId xmlns:a16="http://schemas.microsoft.com/office/drawing/2014/main" val="492084308"/>
                  </a:ext>
                </a:extLst>
              </a:tr>
              <a:tr h="661961">
                <a:tc>
                  <a:txBody>
                    <a:bodyPr/>
                    <a:lstStyle/>
                    <a:p>
                      <a:pPr marL="0" lvl="0" indent="0" algn="l">
                        <a:lnSpc>
                          <a:spcPct val="100000"/>
                        </a:lnSpc>
                        <a:spcBef>
                          <a:spcPts val="0"/>
                        </a:spcBef>
                        <a:spcAft>
                          <a:spcPts val="0"/>
                        </a:spcAft>
                        <a:buNone/>
                      </a:pPr>
                      <a:r>
                        <a:rPr lang="en-US" sz="1800" b="0" i="0" u="none" strike="noStrike" noProof="0" dirty="0">
                          <a:latin typeface="Times New Roman"/>
                        </a:rPr>
                        <a:t>Check that there is an option to search location.</a:t>
                      </a:r>
                      <a:endParaRPr lang="en-US" sz="1800" dirty="0">
                        <a:latin typeface="Times New Roman"/>
                      </a:endParaRPr>
                    </a:p>
                    <a:p>
                      <a:pPr lvl="0">
                        <a:buNone/>
                      </a:pPr>
                      <a:endParaRPr lang="en-US" sz="1800" dirty="0">
                        <a:latin typeface="Times New Roman"/>
                      </a:endParaRPr>
                    </a:p>
                  </a:txBody>
                  <a:tcPr marL="89454" marR="89454" marT="44727" marB="44727"/>
                </a:tc>
                <a:tc>
                  <a:txBody>
                    <a:bodyPr/>
                    <a:lstStyle/>
                    <a:p>
                      <a:pPr lvl="0">
                        <a:buNone/>
                      </a:pPr>
                      <a:r>
                        <a:rPr lang="en-US" sz="1800" dirty="0">
                          <a:latin typeface="Times New Roman"/>
                        </a:rPr>
                        <a:t>Negative</a:t>
                      </a:r>
                    </a:p>
                  </a:txBody>
                  <a:tcPr marL="89454" marR="89454" marT="44727" marB="44727"/>
                </a:tc>
                <a:extLst>
                  <a:ext uri="{0D108BD9-81ED-4DB2-BD59-A6C34878D82A}">
                    <a16:rowId xmlns:a16="http://schemas.microsoft.com/office/drawing/2014/main" val="3619502778"/>
                  </a:ext>
                </a:extLst>
              </a:tr>
              <a:tr h="661961">
                <a:tc>
                  <a:txBody>
                    <a:bodyPr/>
                    <a:lstStyle/>
                    <a:p>
                      <a:pPr marL="0" lvl="0" indent="0" algn="l">
                        <a:lnSpc>
                          <a:spcPct val="100000"/>
                        </a:lnSpc>
                        <a:spcBef>
                          <a:spcPts val="0"/>
                        </a:spcBef>
                        <a:spcAft>
                          <a:spcPts val="0"/>
                        </a:spcAft>
                        <a:buNone/>
                      </a:pPr>
                      <a:r>
                        <a:rPr lang="en-US" sz="1800" b="0" i="0" u="none" strike="noStrike" noProof="0" dirty="0">
                          <a:latin typeface="Times New Roman"/>
                        </a:rPr>
                        <a:t>Check the </a:t>
                      </a:r>
                      <a:r>
                        <a:rPr lang="en-US" sz="1800" b="0" i="0" u="none" strike="noStrike" noProof="0" dirty="0">
                          <a:latin typeface="Times New Roman"/>
                          <a:hlinkClick r:id="rId2"/>
                        </a:rPr>
                        <a:t>map</a:t>
                      </a:r>
                      <a:r>
                        <a:rPr lang="en-US" sz="1800" b="0" i="0" u="none" strike="noStrike" noProof="0" dirty="0">
                          <a:latin typeface="Times New Roman"/>
                        </a:rPr>
                        <a:t> gets updated with the location of the driver.</a:t>
                      </a:r>
                      <a:endParaRPr lang="en-US" sz="1800" dirty="0">
                        <a:latin typeface="Times New Roman"/>
                      </a:endParaRPr>
                    </a:p>
                    <a:p>
                      <a:pPr lvl="0">
                        <a:buNone/>
                      </a:pPr>
                      <a:endParaRPr lang="en-US" sz="1800" dirty="0">
                        <a:latin typeface="Times New Roman"/>
                      </a:endParaRPr>
                    </a:p>
                  </a:txBody>
                  <a:tcPr marL="89454" marR="89454" marT="44727" marB="44727"/>
                </a:tc>
                <a:tc>
                  <a:txBody>
                    <a:bodyPr/>
                    <a:lstStyle/>
                    <a:p>
                      <a:pPr lvl="0">
                        <a:buNone/>
                      </a:pPr>
                      <a:r>
                        <a:rPr lang="en-US" sz="1800" dirty="0">
                          <a:latin typeface="Times New Roman"/>
                        </a:rPr>
                        <a:t>Positive</a:t>
                      </a:r>
                    </a:p>
                  </a:txBody>
                  <a:tcPr marL="89454" marR="89454" marT="44727" marB="44727"/>
                </a:tc>
                <a:extLst>
                  <a:ext uri="{0D108BD9-81ED-4DB2-BD59-A6C34878D82A}">
                    <a16:rowId xmlns:a16="http://schemas.microsoft.com/office/drawing/2014/main" val="2897540255"/>
                  </a:ext>
                </a:extLst>
              </a:tr>
              <a:tr h="661961">
                <a:tc>
                  <a:txBody>
                    <a:bodyPr/>
                    <a:lstStyle/>
                    <a:p>
                      <a:pPr marL="0" lvl="0" indent="0" algn="l">
                        <a:lnSpc>
                          <a:spcPct val="100000"/>
                        </a:lnSpc>
                        <a:spcBef>
                          <a:spcPts val="0"/>
                        </a:spcBef>
                        <a:spcAft>
                          <a:spcPts val="0"/>
                        </a:spcAft>
                        <a:buNone/>
                      </a:pPr>
                      <a:r>
                        <a:rPr lang="en-US" sz="1800" b="0" i="0" u="none" strike="noStrike" noProof="0" dirty="0">
                          <a:latin typeface="Times New Roman"/>
                        </a:rPr>
                        <a:t>Check there is an option to call/message the driver.</a:t>
                      </a:r>
                      <a:endParaRPr lang="en-US" sz="1800" dirty="0">
                        <a:latin typeface="Times New Roman"/>
                      </a:endParaRPr>
                    </a:p>
                    <a:p>
                      <a:pPr lvl="0">
                        <a:buNone/>
                      </a:pPr>
                      <a:endParaRPr lang="en-US" sz="1800" dirty="0">
                        <a:latin typeface="Times New Roman"/>
                      </a:endParaRPr>
                    </a:p>
                  </a:txBody>
                  <a:tcPr marL="89454" marR="89454" marT="44727" marB="44727"/>
                </a:tc>
                <a:tc>
                  <a:txBody>
                    <a:bodyPr/>
                    <a:lstStyle/>
                    <a:p>
                      <a:pPr lvl="0">
                        <a:buNone/>
                      </a:pPr>
                      <a:r>
                        <a:rPr lang="en-US" sz="1800" dirty="0">
                          <a:latin typeface="Times New Roman"/>
                        </a:rPr>
                        <a:t>Positive</a:t>
                      </a:r>
                    </a:p>
                  </a:txBody>
                  <a:tcPr marL="89454" marR="89454" marT="44727" marB="44727"/>
                </a:tc>
                <a:extLst>
                  <a:ext uri="{0D108BD9-81ED-4DB2-BD59-A6C34878D82A}">
                    <a16:rowId xmlns:a16="http://schemas.microsoft.com/office/drawing/2014/main" val="67296711"/>
                  </a:ext>
                </a:extLst>
              </a:tr>
              <a:tr h="661961">
                <a:tc>
                  <a:txBody>
                    <a:bodyPr/>
                    <a:lstStyle/>
                    <a:p>
                      <a:pPr marL="0" lvl="0" indent="0" algn="l">
                        <a:lnSpc>
                          <a:spcPct val="100000"/>
                        </a:lnSpc>
                        <a:spcBef>
                          <a:spcPts val="0"/>
                        </a:spcBef>
                        <a:spcAft>
                          <a:spcPts val="0"/>
                        </a:spcAft>
                        <a:buNone/>
                      </a:pPr>
                      <a:r>
                        <a:rPr lang="en-US" sz="1800" b="0" i="0" u="none" strike="noStrike" noProof="0" dirty="0">
                          <a:latin typeface="Times New Roman"/>
                        </a:rPr>
                        <a:t>Check the cancellation option is available once the booking is confirmed.</a:t>
                      </a:r>
                      <a:endParaRPr lang="en-US" sz="1800" dirty="0">
                        <a:latin typeface="Times New Roman"/>
                      </a:endParaRPr>
                    </a:p>
                  </a:txBody>
                  <a:tcPr marL="89454" marR="89454" marT="44727" marB="44727"/>
                </a:tc>
                <a:tc>
                  <a:txBody>
                    <a:bodyPr/>
                    <a:lstStyle/>
                    <a:p>
                      <a:pPr lvl="0">
                        <a:buNone/>
                      </a:pPr>
                      <a:r>
                        <a:rPr lang="en-US" sz="1800" dirty="0">
                          <a:latin typeface="Times New Roman"/>
                        </a:rPr>
                        <a:t>Positive</a:t>
                      </a:r>
                    </a:p>
                    <a:p>
                      <a:pPr lvl="0">
                        <a:buNone/>
                      </a:pPr>
                      <a:endParaRPr lang="en-US" sz="1800" dirty="0">
                        <a:latin typeface="Times New Roman"/>
                      </a:endParaRPr>
                    </a:p>
                  </a:txBody>
                  <a:tcPr marL="89454" marR="89454" marT="44727" marB="44727"/>
                </a:tc>
                <a:extLst>
                  <a:ext uri="{0D108BD9-81ED-4DB2-BD59-A6C34878D82A}">
                    <a16:rowId xmlns:a16="http://schemas.microsoft.com/office/drawing/2014/main" val="1505670104"/>
                  </a:ext>
                </a:extLst>
              </a:tr>
              <a:tr h="393599">
                <a:tc>
                  <a:txBody>
                    <a:bodyPr/>
                    <a:lstStyle/>
                    <a:p>
                      <a:pPr marL="0" lvl="0" indent="0" algn="l">
                        <a:lnSpc>
                          <a:spcPct val="100000"/>
                        </a:lnSpc>
                        <a:spcBef>
                          <a:spcPts val="0"/>
                        </a:spcBef>
                        <a:spcAft>
                          <a:spcPts val="0"/>
                        </a:spcAft>
                        <a:buNone/>
                      </a:pPr>
                      <a:r>
                        <a:rPr lang="en-US" sz="1800" b="0" i="0" u="none" strike="noStrike" noProof="0" dirty="0">
                          <a:latin typeface="Times New Roman"/>
                        </a:rPr>
                        <a:t>Check the map to show the driver’s location and arrival time.</a:t>
                      </a:r>
                      <a:endParaRPr lang="en-US" sz="1800" dirty="0">
                        <a:latin typeface="Times New Roman"/>
                      </a:endParaRPr>
                    </a:p>
                  </a:txBody>
                  <a:tcPr marL="89454" marR="89454" marT="44727" marB="44727"/>
                </a:tc>
                <a:tc>
                  <a:txBody>
                    <a:bodyPr/>
                    <a:lstStyle/>
                    <a:p>
                      <a:r>
                        <a:rPr lang="en-US" sz="1800" dirty="0">
                          <a:latin typeface="Times New Roman"/>
                        </a:rPr>
                        <a:t>Positive</a:t>
                      </a:r>
                    </a:p>
                  </a:txBody>
                  <a:tcPr marL="89454" marR="89454" marT="44727" marB="44727"/>
                </a:tc>
                <a:extLst>
                  <a:ext uri="{0D108BD9-81ED-4DB2-BD59-A6C34878D82A}">
                    <a16:rowId xmlns:a16="http://schemas.microsoft.com/office/drawing/2014/main" val="1897834317"/>
                  </a:ext>
                </a:extLst>
              </a:tr>
              <a:tr h="661961">
                <a:tc>
                  <a:txBody>
                    <a:bodyPr/>
                    <a:lstStyle/>
                    <a:p>
                      <a:pPr lvl="0">
                        <a:buNone/>
                      </a:pPr>
                      <a:r>
                        <a:rPr lang="en-US" sz="1800" b="0" i="0" u="none" strike="noStrike" noProof="0" dirty="0">
                          <a:latin typeface="Times New Roman"/>
                        </a:rPr>
                        <a:t>Check on cancellation; the current booking is aborted, and the cancellation charge is deducted if applicable</a:t>
                      </a:r>
                      <a:endParaRPr lang="en-US" sz="1800" dirty="0">
                        <a:latin typeface="Times New Roman"/>
                      </a:endParaRPr>
                    </a:p>
                  </a:txBody>
                  <a:tcPr marL="89454" marR="89454" marT="44727" marB="44727"/>
                </a:tc>
                <a:tc>
                  <a:txBody>
                    <a:bodyPr/>
                    <a:lstStyle/>
                    <a:p>
                      <a:r>
                        <a:rPr lang="en-US" sz="1800" dirty="0">
                          <a:latin typeface="Times New Roman"/>
                        </a:rPr>
                        <a:t>Negative</a:t>
                      </a:r>
                    </a:p>
                  </a:txBody>
                  <a:tcPr marL="89454" marR="89454" marT="44727" marB="44727"/>
                </a:tc>
                <a:extLst>
                  <a:ext uri="{0D108BD9-81ED-4DB2-BD59-A6C34878D82A}">
                    <a16:rowId xmlns:a16="http://schemas.microsoft.com/office/drawing/2014/main" val="3736752697"/>
                  </a:ext>
                </a:extLst>
              </a:tr>
              <a:tr h="930324">
                <a:tc>
                  <a:txBody>
                    <a:bodyPr/>
                    <a:lstStyle/>
                    <a:p>
                      <a:pPr marL="0" lvl="0" indent="0" algn="l">
                        <a:lnSpc>
                          <a:spcPct val="100000"/>
                        </a:lnSpc>
                        <a:spcBef>
                          <a:spcPts val="0"/>
                        </a:spcBef>
                        <a:spcAft>
                          <a:spcPts val="0"/>
                        </a:spcAft>
                        <a:buNone/>
                      </a:pPr>
                      <a:r>
                        <a:rPr lang="en-US" sz="1800" b="0" i="0" u="none" strike="noStrike" noProof="0" dirty="0">
                          <a:latin typeface="Times New Roman"/>
                        </a:rPr>
                        <a:t>Check by booking a ride later, and when a cab is booked before the booking user gets the notification.</a:t>
                      </a:r>
                      <a:endParaRPr lang="en-US" sz="1800" dirty="0">
                        <a:latin typeface="Times New Roman"/>
                      </a:endParaRPr>
                    </a:p>
                    <a:p>
                      <a:pPr lvl="0">
                        <a:buNone/>
                      </a:pPr>
                      <a:endParaRPr lang="en-US" sz="1800" dirty="0">
                        <a:latin typeface="Times New Roman"/>
                      </a:endParaRPr>
                    </a:p>
                  </a:txBody>
                  <a:tcPr marL="89454" marR="89454" marT="44727" marB="44727"/>
                </a:tc>
                <a:tc>
                  <a:txBody>
                    <a:bodyPr/>
                    <a:lstStyle/>
                    <a:p>
                      <a:r>
                        <a:rPr lang="en-US" sz="1800" dirty="0">
                          <a:latin typeface="Times New Roman"/>
                        </a:rPr>
                        <a:t>Positive</a:t>
                      </a:r>
                    </a:p>
                  </a:txBody>
                  <a:tcPr marL="89454" marR="89454" marT="44727" marB="44727"/>
                </a:tc>
                <a:extLst>
                  <a:ext uri="{0D108BD9-81ED-4DB2-BD59-A6C34878D82A}">
                    <a16:rowId xmlns:a16="http://schemas.microsoft.com/office/drawing/2014/main" val="3722398630"/>
                  </a:ext>
                </a:extLst>
              </a:tr>
            </a:tbl>
          </a:graphicData>
        </a:graphic>
      </p:graphicFrame>
    </p:spTree>
    <p:extLst>
      <p:ext uri="{BB962C8B-B14F-4D97-AF65-F5344CB8AC3E}">
        <p14:creationId xmlns:p14="http://schemas.microsoft.com/office/powerpoint/2010/main" val="47128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5C7F-C4CF-743D-B934-81CA8F486437}"/>
              </a:ext>
            </a:extLst>
          </p:cNvPr>
          <p:cNvSpPr>
            <a:spLocks noGrp="1"/>
          </p:cNvSpPr>
          <p:nvPr>
            <p:ph type="title"/>
          </p:nvPr>
        </p:nvSpPr>
        <p:spPr/>
        <p:txBody>
          <a:bodyPr/>
          <a:lstStyle/>
          <a:p>
            <a:r>
              <a:rPr lang="en-US" dirty="0">
                <a:latin typeface="Times New Roman"/>
                <a:cs typeface="Times New Roman"/>
              </a:rPr>
              <a:t>CONCLUSION</a:t>
            </a:r>
          </a:p>
        </p:txBody>
      </p:sp>
      <p:sp>
        <p:nvSpPr>
          <p:cNvPr id="3" name="Content Placeholder 2">
            <a:extLst>
              <a:ext uri="{FF2B5EF4-FFF2-40B4-BE49-F238E27FC236}">
                <a16:creationId xmlns:a16="http://schemas.microsoft.com/office/drawing/2014/main" id="{89091D77-6CE0-37A2-5F85-3DD79E6E4C5C}"/>
              </a:ext>
            </a:extLst>
          </p:cNvPr>
          <p:cNvSpPr>
            <a:spLocks noGrp="1"/>
          </p:cNvSpPr>
          <p:nvPr>
            <p:ph idx="1"/>
          </p:nvPr>
        </p:nvSpPr>
        <p:spPr>
          <a:xfrm>
            <a:off x="479217" y="2315953"/>
            <a:ext cx="11715509" cy="4451469"/>
          </a:xfrm>
        </p:spPr>
        <p:txBody>
          <a:bodyPr vert="horz" lIns="91440" tIns="45720" rIns="91440" bIns="45720" rtlCol="0" anchor="t">
            <a:normAutofit fontScale="92500" lnSpcReduction="10000"/>
          </a:bodyPr>
          <a:lstStyle/>
          <a:p>
            <a:pPr marL="285750" indent="-285750">
              <a:buFont typeface="Wingdings" charset="2"/>
              <a:buChar char="Ø"/>
            </a:pPr>
            <a:r>
              <a:rPr lang="en-US" dirty="0">
                <a:latin typeface="Times New Roman"/>
                <a:ea typeface="+mn-lt"/>
                <a:cs typeface="+mn-lt"/>
              </a:rPr>
              <a:t>Customers can use an online Booking system to rent cabs</a:t>
            </a:r>
            <a:br>
              <a:rPr lang="en-US" dirty="0">
                <a:latin typeface="Times New Roman"/>
                <a:ea typeface="+mn-lt"/>
                <a:cs typeface="+mn-lt"/>
              </a:rPr>
            </a:br>
            <a:endParaRPr lang="en-US">
              <a:solidFill>
                <a:schemeClr val="tx1"/>
              </a:solidFill>
              <a:latin typeface="Times New Roman"/>
              <a:ea typeface="+mn-lt"/>
              <a:cs typeface="+mn-lt"/>
            </a:endParaRPr>
          </a:p>
          <a:p>
            <a:pPr>
              <a:buFont typeface="Wingdings" charset="2"/>
              <a:buChar char="Ø"/>
            </a:pPr>
            <a:r>
              <a:rPr lang="en-US" dirty="0">
                <a:solidFill>
                  <a:schemeClr val="tx1"/>
                </a:solidFill>
                <a:latin typeface="Times New Roman"/>
                <a:ea typeface="+mn-lt"/>
                <a:cs typeface="+mn-lt"/>
              </a:rPr>
              <a:t>Customers may use this online system to browse available taxis, view profiles, and book cabs.</a:t>
            </a:r>
            <a:br>
              <a:rPr lang="en-US" dirty="0">
                <a:latin typeface="Times New Roman"/>
                <a:ea typeface="+mn-lt"/>
                <a:cs typeface="+mn-lt"/>
              </a:rPr>
            </a:br>
            <a:endParaRPr lang="en-US">
              <a:solidFill>
                <a:schemeClr val="tx1"/>
              </a:solidFill>
              <a:latin typeface="Times New Roman"/>
              <a:ea typeface="+mn-lt"/>
              <a:cs typeface="+mn-lt"/>
            </a:endParaRPr>
          </a:p>
          <a:p>
            <a:pPr>
              <a:buFont typeface="Wingdings" charset="2"/>
              <a:buChar char="Ø"/>
            </a:pPr>
            <a:r>
              <a:rPr lang="en-US" dirty="0">
                <a:solidFill>
                  <a:schemeClr val="tx1"/>
                </a:solidFill>
                <a:latin typeface="Times New Roman"/>
                <a:ea typeface="+mn-lt"/>
                <a:cs typeface="+mn-lt"/>
              </a:rPr>
              <a:t>Taxi booking is a typical kind of transportation that is offered by a number of different transportation firms in a particular city.</a:t>
            </a:r>
          </a:p>
          <a:p>
            <a:pPr>
              <a:buFont typeface="Wingdings" charset="2"/>
              <a:buChar char="Ø"/>
            </a:pPr>
            <a:r>
              <a:rPr lang="en-US" dirty="0">
                <a:solidFill>
                  <a:schemeClr val="tx1"/>
                </a:solidFill>
                <a:latin typeface="Times New Roman"/>
                <a:ea typeface="+mn-lt"/>
                <a:cs typeface="+mn-lt"/>
              </a:rPr>
              <a:t> The bulk of people rely on taxi services for their daily transportation needs. </a:t>
            </a:r>
            <a:br>
              <a:rPr lang="en-US" dirty="0">
                <a:latin typeface="Times New Roman"/>
                <a:ea typeface="+mn-lt"/>
                <a:cs typeface="+mn-lt"/>
              </a:rPr>
            </a:br>
            <a:endParaRPr lang="en-US">
              <a:solidFill>
                <a:schemeClr val="tx1"/>
              </a:solidFill>
              <a:latin typeface="Times New Roman"/>
              <a:ea typeface="+mn-lt"/>
              <a:cs typeface="+mn-lt"/>
            </a:endParaRPr>
          </a:p>
          <a:p>
            <a:pPr>
              <a:buFont typeface="Wingdings" charset="2"/>
              <a:buChar char="Ø"/>
            </a:pPr>
            <a:r>
              <a:rPr lang="en-US" dirty="0">
                <a:solidFill>
                  <a:schemeClr val="tx1"/>
                </a:solidFill>
                <a:latin typeface="Times New Roman"/>
                <a:ea typeface="+mn-lt"/>
                <a:cs typeface="+mn-lt"/>
              </a:rPr>
              <a:t>The company must be registered and fulfil all of the transportation department's requirements and security requirements. </a:t>
            </a:r>
            <a:br>
              <a:rPr lang="en-US" dirty="0">
                <a:latin typeface="Times New Roman"/>
                <a:ea typeface="+mn-lt"/>
                <a:cs typeface="+mn-lt"/>
              </a:rPr>
            </a:br>
            <a:endParaRPr lang="en-US">
              <a:solidFill>
                <a:schemeClr val="tx1"/>
              </a:solidFill>
              <a:latin typeface="Times New Roman"/>
              <a:ea typeface="+mn-lt"/>
              <a:cs typeface="+mn-lt"/>
            </a:endParaRPr>
          </a:p>
          <a:p>
            <a:pPr>
              <a:buFont typeface="Wingdings" charset="2"/>
              <a:buChar char="Ø"/>
            </a:pPr>
            <a:r>
              <a:rPr lang="en-US" dirty="0">
                <a:solidFill>
                  <a:schemeClr val="tx1"/>
                </a:solidFill>
                <a:latin typeface="Times New Roman"/>
                <a:ea typeface="+mn-lt"/>
                <a:cs typeface="+mn-lt"/>
              </a:rPr>
              <a:t>This paper demonstrates an effective taxi booking system.</a:t>
            </a:r>
            <a:br>
              <a:rPr lang="en-US" dirty="0">
                <a:latin typeface="Times New Roman"/>
                <a:ea typeface="+mn-lt"/>
                <a:cs typeface="+mn-lt"/>
              </a:rPr>
            </a:br>
            <a:r>
              <a:rPr lang="en-US" dirty="0">
                <a:solidFill>
                  <a:schemeClr val="tx1"/>
                </a:solidFill>
                <a:latin typeface="Times New Roman"/>
                <a:ea typeface="+mn-lt"/>
                <a:cs typeface="+mn-lt"/>
              </a:rPr>
              <a:t> </a:t>
            </a:r>
          </a:p>
          <a:p>
            <a:pPr>
              <a:buFont typeface="Wingdings" charset="2"/>
              <a:buChar char="Ø"/>
            </a:pPr>
            <a:r>
              <a:rPr lang="en-US" dirty="0">
                <a:solidFill>
                  <a:schemeClr val="tx1"/>
                </a:solidFill>
                <a:latin typeface="Times New Roman"/>
                <a:ea typeface="+mn-lt"/>
                <a:cs typeface="+mn-lt"/>
              </a:rPr>
              <a:t>This project included a wide variety of topics, from corporate principles to computer science, and required the completion of a number of courses in order to reach the deadlin</a:t>
            </a:r>
            <a:r>
              <a:rPr lang="en-US" dirty="0">
                <a:solidFill>
                  <a:schemeClr val="tx1"/>
                </a:solidFill>
                <a:ea typeface="+mn-lt"/>
                <a:cs typeface="+mn-lt"/>
              </a:rPr>
              <a:t>e</a:t>
            </a:r>
            <a:br>
              <a:rPr lang="en-US" dirty="0">
                <a:solidFill>
                  <a:schemeClr val="tx1"/>
                </a:solidFill>
                <a:ea typeface="+mn-lt"/>
                <a:cs typeface="+mn-lt"/>
              </a:rPr>
            </a:br>
            <a:endParaRPr lang="en-US">
              <a:ea typeface="+mn-lt"/>
              <a:cs typeface="+mn-lt"/>
            </a:endParaRPr>
          </a:p>
        </p:txBody>
      </p:sp>
    </p:spTree>
    <p:extLst>
      <p:ext uri="{BB962C8B-B14F-4D97-AF65-F5344CB8AC3E}">
        <p14:creationId xmlns:p14="http://schemas.microsoft.com/office/powerpoint/2010/main" val="94460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9" name="Rectangle 1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object 2"/>
          <p:cNvSpPr txBox="1">
            <a:spLocks noGrp="1"/>
          </p:cNvSpPr>
          <p:nvPr>
            <p:ph type="title"/>
          </p:nvPr>
        </p:nvSpPr>
        <p:spPr>
          <a:xfrm>
            <a:off x="1683171" y="1143000"/>
            <a:ext cx="8825658" cy="3389217"/>
          </a:xfrm>
          <a:prstGeom prst="rect">
            <a:avLst/>
          </a:prstGeom>
        </p:spPr>
        <p:txBody>
          <a:bodyPr vert="horz" lIns="91440" tIns="45720" rIns="91440" bIns="45720" rtlCol="0" anchor="ctr">
            <a:normAutofit/>
          </a:bodyPr>
          <a:lstStyle/>
          <a:p>
            <a:pPr marL="12700" algn="ctr"/>
            <a:r>
              <a:rPr lang="en-US" sz="6600" spc="-290">
                <a:solidFill>
                  <a:srgbClr val="FFFFFF"/>
                </a:solidFill>
              </a:rPr>
              <a:t>THANK</a:t>
            </a:r>
            <a:r>
              <a:rPr lang="en-US" sz="6600" spc="-355">
                <a:solidFill>
                  <a:srgbClr val="FFFFFF"/>
                </a:solidFill>
              </a:rPr>
              <a:t> </a:t>
            </a:r>
            <a:r>
              <a:rPr lang="en-US" sz="6600" spc="-940">
                <a:solidFill>
                  <a:srgbClr val="FFFFFF"/>
                </a:solidFill>
              </a:rPr>
              <a:t>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7F90-CC46-5C6D-1DBB-7C11BC0BE812}"/>
              </a:ext>
            </a:extLst>
          </p:cNvPr>
          <p:cNvSpPr>
            <a:spLocks noGrp="1"/>
          </p:cNvSpPr>
          <p:nvPr>
            <p:ph type="title"/>
          </p:nvPr>
        </p:nvSpPr>
        <p:spPr>
          <a:xfrm>
            <a:off x="684211" y="685799"/>
            <a:ext cx="8420877" cy="1045235"/>
          </a:xfrm>
        </p:spPr>
        <p:txBody>
          <a:bodyPr vert="horz" lIns="91440" tIns="45720" rIns="91440" bIns="45720" rtlCol="0" anchor="b">
            <a:normAutofit/>
          </a:bodyPr>
          <a:lstStyle/>
          <a:p>
            <a:r>
              <a:rPr lang="en-US" dirty="0"/>
              <a:t>Project includes</a:t>
            </a:r>
            <a:r>
              <a:rPr lang="en-US" sz="4800" dirty="0"/>
              <a:t>:-</a:t>
            </a:r>
          </a:p>
        </p:txBody>
      </p:sp>
      <p:sp>
        <p:nvSpPr>
          <p:cNvPr id="3" name="Text Placeholder 2">
            <a:extLst>
              <a:ext uri="{FF2B5EF4-FFF2-40B4-BE49-F238E27FC236}">
                <a16:creationId xmlns:a16="http://schemas.microsoft.com/office/drawing/2014/main" id="{391685BE-0A68-9676-3F00-97B7791C9B84}"/>
              </a:ext>
            </a:extLst>
          </p:cNvPr>
          <p:cNvSpPr>
            <a:spLocks noGrp="1"/>
          </p:cNvSpPr>
          <p:nvPr>
            <p:ph type="body" idx="1"/>
          </p:nvPr>
        </p:nvSpPr>
        <p:spPr>
          <a:xfrm>
            <a:off x="684212" y="2176094"/>
            <a:ext cx="11461630" cy="4635898"/>
          </a:xfrm>
        </p:spPr>
        <p:txBody>
          <a:bodyPr vert="horz" lIns="91440" tIns="45720" rIns="91440" bIns="45720" rtlCol="0" anchor="t">
            <a:noAutofit/>
          </a:bodyPr>
          <a:lstStyle/>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Title</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Objective</a:t>
            </a:r>
          </a:p>
          <a:p>
            <a:pPr marL="285750" indent="-285750">
              <a:lnSpc>
                <a:spcPct val="90000"/>
              </a:lnSpc>
              <a:buClr>
                <a:srgbClr val="FFFFFF"/>
              </a:buClr>
              <a:buFont typeface="Wingdings" panose="05040102010807070707" pitchFamily="18" charset="2"/>
              <a:buChar char="Ø"/>
            </a:pPr>
            <a:r>
              <a:rPr lang="en-US" sz="1600" dirty="0">
                <a:solidFill>
                  <a:schemeClr val="bg1"/>
                </a:solidFill>
                <a:latin typeface="Times New Roman"/>
                <a:ea typeface="+mn-lt"/>
                <a:cs typeface="+mn-lt"/>
              </a:rPr>
              <a:t>Abstract</a:t>
            </a:r>
            <a:endParaRPr lang="en-US" sz="1600">
              <a:solidFill>
                <a:schemeClr val="bg1"/>
              </a:solidFill>
              <a:latin typeface="Times New Roman"/>
              <a:cs typeface="Times New Roman"/>
            </a:endParaRP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Proposed system</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Flow chart</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Concept map</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No of test cases</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App and tools installation</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Appium server</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Implementing testing</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Testcase outcome</a:t>
            </a:r>
          </a:p>
          <a:p>
            <a:pPr marL="285750" indent="-285750">
              <a:lnSpc>
                <a:spcPct val="90000"/>
              </a:lnSpc>
              <a:buFont typeface="Wingdings" panose="05040102010807070707" pitchFamily="18" charset="2"/>
              <a:buChar char="Ø"/>
            </a:pPr>
            <a:r>
              <a:rPr lang="en-US" sz="1600" dirty="0">
                <a:solidFill>
                  <a:schemeClr val="bg1"/>
                </a:solidFill>
                <a:latin typeface="Times New Roman"/>
                <a:cs typeface="Times New Roman"/>
              </a:rPr>
              <a:t>Conclusion</a:t>
            </a:r>
            <a:r>
              <a:rPr lang="en-US" sz="1600" dirty="0">
                <a:solidFill>
                  <a:schemeClr val="tx2">
                    <a:lumMod val="75000"/>
                  </a:schemeClr>
                </a:solidFill>
                <a:latin typeface="Times New Roman"/>
                <a:cs typeface="Times New Roman"/>
              </a:rPr>
              <a:t> </a:t>
            </a:r>
          </a:p>
          <a:p>
            <a:pPr marL="285750" indent="-285750">
              <a:lnSpc>
                <a:spcPct val="90000"/>
              </a:lnSpc>
              <a:buFont typeface="Wingdings" panose="05040102010807070707" pitchFamily="18" charset="2"/>
              <a:buChar char="Ø"/>
            </a:pPr>
            <a:endParaRPr lang="en-US" sz="1600" dirty="0">
              <a:solidFill>
                <a:schemeClr val="tx2">
                  <a:lumMod val="75000"/>
                </a:schemeClr>
              </a:solidFill>
            </a:endParaRPr>
          </a:p>
          <a:p>
            <a:pPr>
              <a:lnSpc>
                <a:spcPct val="90000"/>
              </a:lnSpc>
            </a:pPr>
            <a:endParaRPr lang="en-US" sz="500">
              <a:solidFill>
                <a:schemeClr val="tx2">
                  <a:lumMod val="75000"/>
                </a:schemeClr>
              </a:solidFill>
            </a:endParaRPr>
          </a:p>
        </p:txBody>
      </p:sp>
    </p:spTree>
    <p:extLst>
      <p:ext uri="{BB962C8B-B14F-4D97-AF65-F5344CB8AC3E}">
        <p14:creationId xmlns:p14="http://schemas.microsoft.com/office/powerpoint/2010/main" val="312139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xi cab sign">
            <a:extLst>
              <a:ext uri="{FF2B5EF4-FFF2-40B4-BE49-F238E27FC236}">
                <a16:creationId xmlns:a16="http://schemas.microsoft.com/office/drawing/2014/main" id="{A0BD87E4-3286-B43A-40CB-6F7E17F94F5A}"/>
              </a:ext>
            </a:extLst>
          </p:cNvPr>
          <p:cNvPicPr>
            <a:picLocks noChangeAspect="1"/>
          </p:cNvPicPr>
          <p:nvPr/>
        </p:nvPicPr>
        <p:blipFill rotWithShape="1">
          <a:blip r:embed="rId2">
            <a:alphaModFix amt="40000"/>
          </a:blip>
          <a:srcRect t="14920" r="-2" b="807"/>
          <a:stretch/>
        </p:blipFill>
        <p:spPr>
          <a:xfrm>
            <a:off x="20" y="10"/>
            <a:ext cx="12191980" cy="6857990"/>
          </a:xfrm>
          <a:prstGeom prst="rect">
            <a:avLst/>
          </a:prstGeom>
        </p:spPr>
      </p:pic>
      <p:sp>
        <p:nvSpPr>
          <p:cNvPr id="2" name="object 2"/>
          <p:cNvSpPr txBox="1">
            <a:spLocks noGrp="1"/>
          </p:cNvSpPr>
          <p:nvPr>
            <p:ph type="title"/>
          </p:nvPr>
        </p:nvSpPr>
        <p:spPr>
          <a:xfrm>
            <a:off x="1154954" y="973668"/>
            <a:ext cx="8761413" cy="706964"/>
          </a:xfrm>
          <a:prstGeom prst="rect">
            <a:avLst/>
          </a:prstGeom>
        </p:spPr>
        <p:txBody>
          <a:bodyPr vert="horz" lIns="91440" tIns="45720" rIns="91440" bIns="45720" rtlCol="0" anchor="ctr">
            <a:normAutofit/>
          </a:bodyPr>
          <a:lstStyle/>
          <a:p>
            <a:pPr marL="12700"/>
            <a:r>
              <a:rPr lang="en-US" b="1" spc="-5" dirty="0">
                <a:solidFill>
                  <a:schemeClr val="tx1"/>
                </a:solidFill>
                <a:uFill>
                  <a:solidFill>
                    <a:srgbClr val="000000"/>
                  </a:solidFill>
                </a:uFill>
                <a:latin typeface="Times New Roman"/>
                <a:cs typeface="Times New Roman"/>
              </a:rPr>
              <a:t>OBJECTIVES</a:t>
            </a:r>
            <a:r>
              <a:rPr lang="en-US" spc="-5" dirty="0">
                <a:solidFill>
                  <a:schemeClr val="tx1"/>
                </a:solidFill>
              </a:rPr>
              <a:t>:</a:t>
            </a:r>
            <a:endParaRPr lang="en-US" dirty="0">
              <a:solidFill>
                <a:schemeClr val="tx1"/>
              </a:solidFill>
            </a:endParaRPr>
          </a:p>
        </p:txBody>
      </p:sp>
      <p:sp>
        <p:nvSpPr>
          <p:cNvPr id="3" name="object 3"/>
          <p:cNvSpPr txBox="1"/>
          <p:nvPr/>
        </p:nvSpPr>
        <p:spPr>
          <a:xfrm>
            <a:off x="1154954" y="2603500"/>
            <a:ext cx="8825659" cy="341630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SzPct val="80000"/>
              <a:buFont typeface="Wingdings 3" charset="2"/>
              <a:buChar char=""/>
              <a:tabLst>
                <a:tab pos="241935" algn="l"/>
              </a:tabLst>
            </a:pPr>
            <a:r>
              <a:rPr lang="en-US" dirty="0">
                <a:latin typeface="Times New Roman"/>
                <a:cs typeface="Times New Roman"/>
              </a:rPr>
              <a:t>The goal of an online taxi booking system is to bring riders and drivers together on one platform. The online cab booking system makes traveling easier in this digital age by allowing you to move from one location to another with a single tap</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733219-BAFA-5627-2A07-89B72CEF7123}"/>
              </a:ext>
            </a:extLst>
          </p:cNvPr>
          <p:cNvPicPr>
            <a:picLocks noChangeAspect="1"/>
          </p:cNvPicPr>
          <p:nvPr/>
        </p:nvPicPr>
        <p:blipFill rotWithShape="1">
          <a:blip r:embed="rId3">
            <a:alphaModFix amt="40000"/>
          </a:blip>
          <a:srcRect r="6250" b="6250"/>
          <a:stretch/>
        </p:blipFill>
        <p:spPr>
          <a:xfrm>
            <a:off x="20" y="10"/>
            <a:ext cx="12191980" cy="6857990"/>
          </a:xfrm>
          <a:prstGeom prst="rect">
            <a:avLst/>
          </a:prstGeom>
        </p:spPr>
      </p:pic>
      <p:sp>
        <p:nvSpPr>
          <p:cNvPr id="2" name="object 2"/>
          <p:cNvSpPr txBox="1">
            <a:spLocks noGrp="1"/>
          </p:cNvSpPr>
          <p:nvPr>
            <p:ph type="title" idx="4294967295"/>
          </p:nvPr>
        </p:nvSpPr>
        <p:spPr>
          <a:xfrm>
            <a:off x="1154954" y="973668"/>
            <a:ext cx="8761413" cy="706964"/>
          </a:xfrm>
          <a:prstGeom prst="rect">
            <a:avLst/>
          </a:prstGeom>
        </p:spPr>
        <p:txBody>
          <a:bodyPr vert="horz" lIns="91440" tIns="45720" rIns="91440" bIns="45720" rtlCol="0" anchor="ctr">
            <a:normAutofit/>
          </a:bodyPr>
          <a:lstStyle/>
          <a:p>
            <a:pPr marL="12700"/>
            <a:r>
              <a:rPr lang="en-US" b="1" spc="-40" dirty="0">
                <a:solidFill>
                  <a:schemeClr val="tx1"/>
                </a:solidFill>
                <a:uFill>
                  <a:solidFill>
                    <a:srgbClr val="000000"/>
                  </a:solidFill>
                </a:uFill>
                <a:latin typeface="Times New Roman"/>
                <a:cs typeface="Times New Roman"/>
              </a:rPr>
              <a:t>ABSTRACT</a:t>
            </a:r>
            <a:r>
              <a:rPr lang="en-US" u="heavy" spc="-40" dirty="0">
                <a:solidFill>
                  <a:schemeClr val="tx1"/>
                </a:solidFill>
                <a:uFill>
                  <a:solidFill>
                    <a:srgbClr val="000000"/>
                  </a:solidFill>
                </a:uFill>
              </a:rPr>
              <a:t>:</a:t>
            </a:r>
            <a:endParaRPr lang="en-US" dirty="0">
              <a:solidFill>
                <a:schemeClr val="tx1"/>
              </a:solidFill>
            </a:endParaRPr>
          </a:p>
        </p:txBody>
      </p:sp>
      <p:sp>
        <p:nvSpPr>
          <p:cNvPr id="3" name="object 3"/>
          <p:cNvSpPr txBox="1"/>
          <p:nvPr/>
        </p:nvSpPr>
        <p:spPr>
          <a:xfrm>
            <a:off x="1154954" y="2603500"/>
            <a:ext cx="8825659" cy="3416300"/>
          </a:xfrm>
          <a:prstGeom prst="rect">
            <a:avLst/>
          </a:prstGeom>
        </p:spPr>
        <p:txBody>
          <a:bodyPr vert="horz" lIns="91440" tIns="45720" rIns="91440" bIns="45720" rtlCol="0" anchor="t">
            <a:noAutofit/>
          </a:bodyPr>
          <a:lstStyle/>
          <a:p>
            <a:pPr defTabSz="457200">
              <a:lnSpc>
                <a:spcPct val="90000"/>
              </a:lnSpc>
              <a:spcBef>
                <a:spcPts val="1000"/>
              </a:spcBef>
              <a:buClr>
                <a:schemeClr val="accent1"/>
              </a:buClr>
              <a:buSzPct val="80000"/>
              <a:buFont typeface="Wingdings 3" charset="2"/>
              <a:buChar char=""/>
              <a:tabLst>
                <a:tab pos="560070" algn="l"/>
              </a:tabLst>
            </a:pPr>
            <a:endParaRPr lang="en-US" sz="1500"/>
          </a:p>
          <a:p>
            <a:pPr defTabSz="457200">
              <a:lnSpc>
                <a:spcPct val="90000"/>
              </a:lnSpc>
              <a:spcBef>
                <a:spcPts val="1000"/>
              </a:spcBef>
              <a:buClr>
                <a:schemeClr val="accent1"/>
              </a:buClr>
              <a:buSzPct val="80000"/>
              <a:buFont typeface="Wingdings 3" charset="2"/>
              <a:buChar char=""/>
              <a:tabLst>
                <a:tab pos="560070" algn="l"/>
              </a:tabLst>
            </a:pPr>
            <a:endParaRPr lang="en-US" sz="2000" dirty="0">
              <a:latin typeface="Times New Roman"/>
              <a:cs typeface="Times New Roman"/>
            </a:endParaRPr>
          </a:p>
          <a:p>
            <a:pPr marL="285750" indent="-285750" defTabSz="457200">
              <a:lnSpc>
                <a:spcPct val="90000"/>
              </a:lnSpc>
              <a:spcBef>
                <a:spcPts val="1000"/>
              </a:spcBef>
              <a:buClr>
                <a:schemeClr val="accent1"/>
              </a:buClr>
              <a:buSzPct val="80000"/>
              <a:buFont typeface="Wingdings 3" charset="2"/>
              <a:buChar char=""/>
              <a:tabLst>
                <a:tab pos="560070" algn="l"/>
              </a:tabLst>
            </a:pPr>
            <a:r>
              <a:rPr lang="en-US" sz="2000" dirty="0">
                <a:latin typeface="Times New Roman"/>
                <a:cs typeface="Times New Roman"/>
              </a:rPr>
              <a:t>Our Aim is to design and create a data management System for a car rental company.</a:t>
            </a:r>
          </a:p>
          <a:p>
            <a:pPr marL="285750" indent="-285750" defTabSz="457200">
              <a:lnSpc>
                <a:spcPct val="90000"/>
              </a:lnSpc>
              <a:spcBef>
                <a:spcPts val="1000"/>
              </a:spcBef>
              <a:buClr>
                <a:schemeClr val="accent1"/>
              </a:buClr>
              <a:buSzPct val="80000"/>
              <a:buFont typeface="Wingdings 3" charset="2"/>
              <a:buChar char=""/>
              <a:tabLst>
                <a:tab pos="560070" algn="l"/>
              </a:tabLst>
            </a:pPr>
            <a:r>
              <a:rPr lang="en-US" sz="2000" dirty="0">
                <a:latin typeface="Times New Roman"/>
                <a:cs typeface="Times New Roman"/>
              </a:rPr>
              <a:t>This enables admin can rent a vehicle that can be used by a customer  </a:t>
            </a:r>
          </a:p>
          <a:p>
            <a:pPr marL="285750" indent="-285750" defTabSz="457200">
              <a:lnSpc>
                <a:spcPct val="90000"/>
              </a:lnSpc>
              <a:spcBef>
                <a:spcPts val="1000"/>
              </a:spcBef>
              <a:buClr>
                <a:schemeClr val="accent1"/>
              </a:buClr>
              <a:buSzPct val="80000"/>
              <a:buFont typeface="Wingdings 3" charset="2"/>
              <a:buChar char=""/>
              <a:tabLst>
                <a:tab pos="560070" algn="l"/>
              </a:tabLst>
            </a:pPr>
            <a:r>
              <a:rPr lang="en-US" sz="2000" dirty="0">
                <a:latin typeface="Times New Roman"/>
                <a:cs typeface="Times New Roman"/>
              </a:rPr>
              <a:t> This system increases customer retention and simplify vehicle and staff Management in an efficient way.</a:t>
            </a:r>
          </a:p>
          <a:p>
            <a:pPr marL="285750" indent="-285750" defTabSz="457200">
              <a:lnSpc>
                <a:spcPct val="90000"/>
              </a:lnSpc>
              <a:spcBef>
                <a:spcPts val="1000"/>
              </a:spcBef>
              <a:buClr>
                <a:schemeClr val="accent1"/>
              </a:buClr>
              <a:buSzPct val="80000"/>
              <a:buFont typeface="Wingdings 3" charset="2"/>
              <a:buChar char=""/>
              <a:tabLst>
                <a:tab pos="560070" algn="l"/>
              </a:tabLst>
            </a:pPr>
            <a:r>
              <a:rPr lang="en-US" sz="2000" dirty="0">
                <a:latin typeface="Times New Roman"/>
                <a:cs typeface="Times New Roman"/>
              </a:rPr>
              <a:t>This software car Rental System has a very user friendly interface. </a:t>
            </a:r>
          </a:p>
          <a:p>
            <a:pPr marL="285750" indent="-285750" defTabSz="457200">
              <a:lnSpc>
                <a:spcPct val="90000"/>
              </a:lnSpc>
              <a:spcBef>
                <a:spcPts val="1000"/>
              </a:spcBef>
              <a:buClr>
                <a:schemeClr val="accent1"/>
              </a:buClr>
              <a:buSzPct val="80000"/>
              <a:buFont typeface="Wingdings 3" charset="2"/>
              <a:buChar char=""/>
              <a:tabLst>
                <a:tab pos="560070" algn="l"/>
              </a:tabLst>
            </a:pPr>
            <a:r>
              <a:rPr lang="en-US" sz="2000" dirty="0">
                <a:latin typeface="Times New Roman"/>
                <a:cs typeface="Times New Roman"/>
              </a:rPr>
              <a:t>Thus the users will feel very easy to work on it. </a:t>
            </a:r>
          </a:p>
          <a:p>
            <a:pPr marL="285750" indent="-285750" defTabSz="457200">
              <a:lnSpc>
                <a:spcPct val="90000"/>
              </a:lnSpc>
              <a:spcBef>
                <a:spcPts val="1000"/>
              </a:spcBef>
              <a:buClr>
                <a:schemeClr val="accent1"/>
              </a:buClr>
              <a:buSzPct val="80000"/>
              <a:buFont typeface="Wingdings 3" charset="2"/>
              <a:buChar char=""/>
              <a:tabLst>
                <a:tab pos="560070" algn="l"/>
              </a:tabLst>
            </a:pPr>
            <a:r>
              <a:rPr lang="en-US" sz="2000" dirty="0">
                <a:latin typeface="Times New Roman"/>
                <a:cs typeface="Times New Roman"/>
              </a:rPr>
              <a:t>By using this system admin can manage customer confirm and cancel booking request, customer Testimonials, customer issues.</a:t>
            </a:r>
          </a:p>
          <a:p>
            <a:pPr marL="12065" marR="6350" defTabSz="457200">
              <a:lnSpc>
                <a:spcPct val="90000"/>
              </a:lnSpc>
              <a:spcBef>
                <a:spcPts val="1000"/>
              </a:spcBef>
              <a:buClr>
                <a:schemeClr val="accent1"/>
              </a:buClr>
              <a:buSzPct val="80000"/>
              <a:buFont typeface="Wingdings 3" charset="2"/>
              <a:buChar char=""/>
              <a:tabLst>
                <a:tab pos="560070" algn="l"/>
              </a:tabLst>
            </a:pPr>
            <a:endParaRPr lang="en-US" sz="150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8FEF662C-0D42-09DC-B739-45453D2F46CA}"/>
              </a:ext>
            </a:extLst>
          </p:cNvPr>
          <p:cNvPicPr>
            <a:picLocks noChangeAspect="1"/>
          </p:cNvPicPr>
          <p:nvPr/>
        </p:nvPicPr>
        <p:blipFill rotWithShape="1">
          <a:blip r:embed="rId2">
            <a:alphaModFix amt="40000"/>
          </a:blip>
          <a:srcRect t="15666" r="-2" b="-2"/>
          <a:stretch/>
        </p:blipFill>
        <p:spPr>
          <a:xfrm>
            <a:off x="20" y="10"/>
            <a:ext cx="12191980" cy="6857990"/>
          </a:xfrm>
          <a:prstGeom prst="rect">
            <a:avLst/>
          </a:prstGeom>
        </p:spPr>
      </p:pic>
      <p:sp>
        <p:nvSpPr>
          <p:cNvPr id="2" name="object 2"/>
          <p:cNvSpPr txBox="1">
            <a:spLocks noGrp="1"/>
          </p:cNvSpPr>
          <p:nvPr>
            <p:ph type="title"/>
          </p:nvPr>
        </p:nvSpPr>
        <p:spPr>
          <a:xfrm>
            <a:off x="1154954" y="973668"/>
            <a:ext cx="8761413" cy="706964"/>
          </a:xfrm>
          <a:prstGeom prst="rect">
            <a:avLst/>
          </a:prstGeom>
        </p:spPr>
        <p:txBody>
          <a:bodyPr vert="horz" lIns="91440" tIns="45720" rIns="91440" bIns="45720" rtlCol="0" anchor="ctr">
            <a:noAutofit/>
          </a:bodyPr>
          <a:lstStyle/>
          <a:p>
            <a:pPr marL="12700"/>
            <a:r>
              <a:rPr lang="en-US" sz="4000" b="1" spc="-5" dirty="0">
                <a:solidFill>
                  <a:schemeClr val="tx1"/>
                </a:solidFill>
                <a:uFill>
                  <a:solidFill>
                    <a:srgbClr val="000000"/>
                  </a:solidFill>
                </a:uFill>
                <a:latin typeface="Times New Roman"/>
                <a:cs typeface="Times New Roman"/>
              </a:rPr>
              <a:t>PROPOSED WORK</a:t>
            </a:r>
            <a:r>
              <a:rPr lang="en-US" dirty="0">
                <a:solidFill>
                  <a:schemeClr val="tx1"/>
                </a:solidFill>
              </a:rPr>
              <a:t>:</a:t>
            </a:r>
          </a:p>
        </p:txBody>
      </p:sp>
      <p:sp>
        <p:nvSpPr>
          <p:cNvPr id="3" name="object 3"/>
          <p:cNvSpPr txBox="1"/>
          <p:nvPr/>
        </p:nvSpPr>
        <p:spPr>
          <a:xfrm>
            <a:off x="4766" y="1712104"/>
            <a:ext cx="12189960" cy="5170337"/>
          </a:xfrm>
          <a:prstGeom prst="rect">
            <a:avLst/>
          </a:prstGeom>
        </p:spPr>
        <p:txBody>
          <a:bodyPr vert="horz" lIns="91440" tIns="45720" rIns="91440" bIns="45720" rtlCol="0" anchor="t">
            <a:normAutofit/>
          </a:bodyPr>
          <a:lstStyle/>
          <a:p>
            <a:pPr marL="171450" indent="-171450" algn="just" defTabSz="457200">
              <a:lnSpc>
                <a:spcPct val="90000"/>
              </a:lnSpc>
              <a:spcBef>
                <a:spcPct val="20000"/>
              </a:spcBef>
              <a:spcAft>
                <a:spcPts val="600"/>
              </a:spcAft>
              <a:buClr>
                <a:schemeClr val="accent1"/>
              </a:buClr>
              <a:buSzPct val="80000"/>
              <a:buFont typeface="Wingdings,Sans-Serif" charset="2"/>
              <a:buChar char="Ø"/>
              <a:tabLst>
                <a:tab pos="299085" algn="l"/>
                <a:tab pos="299720" algn="l"/>
              </a:tabLst>
            </a:pPr>
            <a:r>
              <a:rPr lang="en-US" dirty="0">
                <a:latin typeface="Times New Roman"/>
                <a:ea typeface="+mn-lt"/>
                <a:cs typeface="+mn-lt"/>
              </a:rPr>
              <a:t> In this system, the User is able to hire a driver by entering the details such as  place, dates, days,  vehicle type, etc.</a:t>
            </a:r>
          </a:p>
          <a:p>
            <a:pPr marL="171450" indent="-17145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  The system will list down the drivers  based on Experience &amp; ratings best suited for the User.</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The Driver can cancel the ride if he is not available.</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 If the Booking is  cancelled by the user, he will get a refund. </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 Location of the driver is updated  continuously during the ride.</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 Both the users &amp; drivers can access the application by registering themselves  on the system. </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 By signing on to the planned Online Cab Booking project website, consumers would be able to order a cab according to their needs.</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 It allows customers to book taxis online, modify their reservations, and cancel their reservations at any moment. </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Users will be alerted of the driver's location and phone number, allowing them to connect with him. </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The consumer is informed about their bookings, driver information, and booking progress on a regular basis.</a:t>
            </a:r>
          </a:p>
          <a:p>
            <a:pPr marL="342900" indent="-342900" algn="just" defTabSz="457200">
              <a:lnSpc>
                <a:spcPct val="90000"/>
              </a:lnSpc>
              <a:spcBef>
                <a:spcPct val="20000"/>
              </a:spcBef>
              <a:spcAft>
                <a:spcPts val="600"/>
              </a:spcAft>
              <a:buFont typeface="Wingdings,Sans-Serif" charset="2"/>
              <a:buChar char="Ø"/>
              <a:tabLst>
                <a:tab pos="299085" algn="l"/>
                <a:tab pos="299720" algn="l"/>
              </a:tabLst>
            </a:pPr>
            <a:r>
              <a:rPr lang="en-US" dirty="0">
                <a:latin typeface="Times New Roman"/>
                <a:ea typeface="+mn-lt"/>
                <a:cs typeface="+mn-lt"/>
              </a:rPr>
              <a:t>In the feedback form, the user can also submit suggestions or questions</a:t>
            </a:r>
            <a:endParaRPr lang="en-US" dirty="0">
              <a:latin typeface="Times New Roman"/>
            </a:endParaRPr>
          </a:p>
          <a:p>
            <a:pPr defTabSz="457200">
              <a:spcBef>
                <a:spcPts val="1000"/>
              </a:spcBef>
              <a:buClr>
                <a:schemeClr val="accent1"/>
              </a:buClr>
              <a:buSzPct val="80000"/>
              <a:buFont typeface="Wingdings 3" charset="2"/>
              <a:buChar char=""/>
              <a:tabLst>
                <a:tab pos="299085" algn="l"/>
                <a:tab pos="299720" algn="l"/>
              </a:tabLst>
            </a:pPr>
            <a:endParaRPr lang="en-US" spc="-5"/>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14F9-8550-B964-F0AB-AEB15123499F}"/>
              </a:ext>
            </a:extLst>
          </p:cNvPr>
          <p:cNvSpPr>
            <a:spLocks noGrp="1"/>
          </p:cNvSpPr>
          <p:nvPr>
            <p:ph type="title"/>
          </p:nvPr>
        </p:nvSpPr>
        <p:spPr>
          <a:xfrm>
            <a:off x="-5902" y="151921"/>
            <a:ext cx="9224514" cy="743224"/>
          </a:xfrm>
        </p:spPr>
        <p:txBody>
          <a:bodyPr/>
          <a:lstStyle/>
          <a:p>
            <a:r>
              <a:rPr lang="en-US" b="1" dirty="0">
                <a:solidFill>
                  <a:srgbClr val="FF0000"/>
                </a:solidFill>
                <a:latin typeface="Times New Roman"/>
                <a:cs typeface="Times New Roman"/>
              </a:rPr>
              <a:t>Control flow diagram</a:t>
            </a:r>
          </a:p>
        </p:txBody>
      </p:sp>
      <p:pic>
        <p:nvPicPr>
          <p:cNvPr id="4" name="Picture 4" descr="Diagram&#10;&#10;Description automatically generated">
            <a:extLst>
              <a:ext uri="{FF2B5EF4-FFF2-40B4-BE49-F238E27FC236}">
                <a16:creationId xmlns:a16="http://schemas.microsoft.com/office/drawing/2014/main" id="{2DEA28A9-61F5-D5CF-02C9-23BE63B99174}"/>
              </a:ext>
            </a:extLst>
          </p:cNvPr>
          <p:cNvPicPr>
            <a:picLocks noChangeAspect="1"/>
          </p:cNvPicPr>
          <p:nvPr/>
        </p:nvPicPr>
        <p:blipFill>
          <a:blip r:embed="rId2"/>
          <a:stretch>
            <a:fillRect/>
          </a:stretch>
        </p:blipFill>
        <p:spPr>
          <a:xfrm>
            <a:off x="-5750" y="884218"/>
            <a:ext cx="12203500" cy="5995337"/>
          </a:xfrm>
          <a:prstGeom prst="rect">
            <a:avLst/>
          </a:prstGeom>
        </p:spPr>
      </p:pic>
    </p:spTree>
    <p:extLst>
      <p:ext uri="{BB962C8B-B14F-4D97-AF65-F5344CB8AC3E}">
        <p14:creationId xmlns:p14="http://schemas.microsoft.com/office/powerpoint/2010/main" val="6491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C2FA88D-B4AF-DE22-CD93-A4F5E9F0A987}"/>
              </a:ext>
            </a:extLst>
          </p:cNvPr>
          <p:cNvPicPr>
            <a:picLocks noChangeAspect="1"/>
          </p:cNvPicPr>
          <p:nvPr/>
        </p:nvPicPr>
        <p:blipFill>
          <a:blip r:embed="rId2"/>
          <a:stretch>
            <a:fillRect/>
          </a:stretch>
        </p:blipFill>
        <p:spPr>
          <a:xfrm>
            <a:off x="-5750" y="918387"/>
            <a:ext cx="12203500" cy="5941377"/>
          </a:xfrm>
          <a:prstGeom prst="rect">
            <a:avLst/>
          </a:prstGeom>
        </p:spPr>
      </p:pic>
      <p:sp>
        <p:nvSpPr>
          <p:cNvPr id="3" name="Title 2">
            <a:extLst>
              <a:ext uri="{FF2B5EF4-FFF2-40B4-BE49-F238E27FC236}">
                <a16:creationId xmlns:a16="http://schemas.microsoft.com/office/drawing/2014/main" id="{EF58179A-F543-15B2-3E16-A3DE8AA496B3}"/>
              </a:ext>
            </a:extLst>
          </p:cNvPr>
          <p:cNvSpPr>
            <a:spLocks noGrp="1"/>
          </p:cNvSpPr>
          <p:nvPr>
            <p:ph type="title"/>
          </p:nvPr>
        </p:nvSpPr>
        <p:spPr>
          <a:xfrm>
            <a:off x="8478" y="-4313"/>
            <a:ext cx="10734135" cy="874144"/>
          </a:xfrm>
        </p:spPr>
        <p:txBody>
          <a:bodyPr>
            <a:normAutofit/>
          </a:bodyPr>
          <a:lstStyle/>
          <a:p>
            <a:r>
              <a:rPr lang="en-US" sz="3600" b="1" dirty="0">
                <a:solidFill>
                  <a:srgbClr val="FF0000"/>
                </a:solidFill>
                <a:latin typeface="Times New Roman"/>
                <a:cs typeface="Times New Roman"/>
              </a:rPr>
              <a:t>CONCEEPT MAP</a:t>
            </a:r>
          </a:p>
        </p:txBody>
      </p:sp>
    </p:spTree>
    <p:extLst>
      <p:ext uri="{BB962C8B-B14F-4D97-AF65-F5344CB8AC3E}">
        <p14:creationId xmlns:p14="http://schemas.microsoft.com/office/powerpoint/2010/main" val="370560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 name="Oval 14">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47C473-5E78-2FDB-3526-1C5233DA94E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dirty="0">
                <a:solidFill>
                  <a:srgbClr val="EBEBEB"/>
                </a:solidFill>
                <a:latin typeface="Times New Roman"/>
                <a:cs typeface="Times New Roman"/>
              </a:rPr>
              <a:t>NO. OF TEST CASES</a:t>
            </a:r>
          </a:p>
        </p:txBody>
      </p:sp>
      <p:graphicFrame>
        <p:nvGraphicFramePr>
          <p:cNvPr id="5" name="Text Placeholder 2">
            <a:extLst>
              <a:ext uri="{FF2B5EF4-FFF2-40B4-BE49-F238E27FC236}">
                <a16:creationId xmlns:a16="http://schemas.microsoft.com/office/drawing/2014/main" id="{EEB593EB-5512-4926-3A1E-07B1CF40408A}"/>
              </a:ext>
            </a:extLst>
          </p:cNvPr>
          <p:cNvGraphicFramePr/>
          <p:nvPr>
            <p:extLst>
              <p:ext uri="{D42A27DB-BD31-4B8C-83A1-F6EECF244321}">
                <p14:modId xmlns:p14="http://schemas.microsoft.com/office/powerpoint/2010/main" val="2371316684"/>
              </p:ext>
            </p:extLst>
          </p:nvPr>
        </p:nvGraphicFramePr>
        <p:xfrm>
          <a:off x="1286934" y="2350138"/>
          <a:ext cx="9625383" cy="3661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065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C690-498E-D4C9-6DA8-CC047520C3A4}"/>
              </a:ext>
            </a:extLst>
          </p:cNvPr>
          <p:cNvSpPr>
            <a:spLocks noGrp="1"/>
          </p:cNvSpPr>
          <p:nvPr>
            <p:ph type="title"/>
          </p:nvPr>
        </p:nvSpPr>
        <p:spPr>
          <a:xfrm>
            <a:off x="4005382" y="734842"/>
            <a:ext cx="2955986" cy="1650840"/>
          </a:xfrm>
        </p:spPr>
        <p:txBody>
          <a:bodyPr>
            <a:normAutofit/>
          </a:bodyPr>
          <a:lstStyle/>
          <a:p>
            <a:r>
              <a:rPr lang="en-US" b="1" dirty="0">
                <a:solidFill>
                  <a:schemeClr val="bg1"/>
                </a:solidFill>
                <a:latin typeface="Times New Roman"/>
                <a:cs typeface="Times New Roman"/>
              </a:rPr>
              <a:t>APP USED</a:t>
            </a:r>
          </a:p>
        </p:txBody>
      </p:sp>
      <p:sp>
        <p:nvSpPr>
          <p:cNvPr id="3" name="Text Placeholder 2">
            <a:extLst>
              <a:ext uri="{FF2B5EF4-FFF2-40B4-BE49-F238E27FC236}">
                <a16:creationId xmlns:a16="http://schemas.microsoft.com/office/drawing/2014/main" id="{D71A703F-8625-5EAC-E355-3970E9621640}"/>
              </a:ext>
            </a:extLst>
          </p:cNvPr>
          <p:cNvSpPr>
            <a:spLocks noGrp="1"/>
          </p:cNvSpPr>
          <p:nvPr>
            <p:ph type="body" idx="1"/>
          </p:nvPr>
        </p:nvSpPr>
        <p:spPr>
          <a:xfrm>
            <a:off x="972080" y="2497347"/>
            <a:ext cx="4649787" cy="461243"/>
          </a:xfrm>
        </p:spPr>
        <p:txBody>
          <a:bodyPr/>
          <a:lstStyle/>
          <a:p>
            <a:r>
              <a:rPr lang="en-IN" dirty="0">
                <a:latin typeface="Times New Roman"/>
                <a:ea typeface="+mn-lt"/>
                <a:cs typeface="+mn-lt"/>
              </a:rPr>
              <a:t>APPIUM </a:t>
            </a:r>
            <a:r>
              <a:rPr lang="en-IN" dirty="0">
                <a:ea typeface="+mn-lt"/>
                <a:cs typeface="+mn-lt"/>
              </a:rPr>
              <a:t> </a:t>
            </a:r>
            <a:endParaRPr lang="en-US" dirty="0"/>
          </a:p>
        </p:txBody>
      </p:sp>
      <p:pic>
        <p:nvPicPr>
          <p:cNvPr id="7" name="Picture 7" descr="A picture containing clipart&#10;&#10;Description automatically generated">
            <a:extLst>
              <a:ext uri="{FF2B5EF4-FFF2-40B4-BE49-F238E27FC236}">
                <a16:creationId xmlns:a16="http://schemas.microsoft.com/office/drawing/2014/main" id="{E946246C-98DA-0817-8865-875DAA5B1974}"/>
              </a:ext>
            </a:extLst>
          </p:cNvPr>
          <p:cNvPicPr>
            <a:picLocks noGrp="1" noChangeAspect="1"/>
          </p:cNvPicPr>
          <p:nvPr>
            <p:ph sz="half" idx="2"/>
          </p:nvPr>
        </p:nvPicPr>
        <p:blipFill>
          <a:blip r:embed="rId2"/>
          <a:stretch>
            <a:fillRect/>
          </a:stretch>
        </p:blipFill>
        <p:spPr>
          <a:xfrm>
            <a:off x="971724" y="3278042"/>
            <a:ext cx="2809875" cy="2609850"/>
          </a:xfrm>
        </p:spPr>
      </p:pic>
      <p:sp>
        <p:nvSpPr>
          <p:cNvPr id="5" name="Text Placeholder 4">
            <a:extLst>
              <a:ext uri="{FF2B5EF4-FFF2-40B4-BE49-F238E27FC236}">
                <a16:creationId xmlns:a16="http://schemas.microsoft.com/office/drawing/2014/main" id="{145D06B7-D66E-6823-23BC-750350C1D1D3}"/>
              </a:ext>
            </a:extLst>
          </p:cNvPr>
          <p:cNvSpPr>
            <a:spLocks noGrp="1"/>
          </p:cNvSpPr>
          <p:nvPr>
            <p:ph type="body" sz="quarter" idx="3"/>
          </p:nvPr>
        </p:nvSpPr>
        <p:spPr>
          <a:xfrm>
            <a:off x="4109367" y="2396706"/>
            <a:ext cx="3026116" cy="561884"/>
          </a:xfrm>
        </p:spPr>
        <p:txBody>
          <a:bodyPr/>
          <a:lstStyle/>
          <a:p>
            <a:r>
              <a:rPr lang="en-IN" dirty="0">
                <a:latin typeface="Times New Roman"/>
                <a:cs typeface="Times New Roman"/>
              </a:rPr>
              <a:t>INTELLIJ</a:t>
            </a:r>
            <a:endParaRPr lang="en-US" dirty="0">
              <a:latin typeface="Times New Roman"/>
              <a:cs typeface="Times New Roman"/>
            </a:endParaRPr>
          </a:p>
        </p:txBody>
      </p:sp>
      <p:pic>
        <p:nvPicPr>
          <p:cNvPr id="11" name="Picture 11" descr="A picture containing text, clipart, businesscard&#10;&#10;Description automatically generated">
            <a:extLst>
              <a:ext uri="{FF2B5EF4-FFF2-40B4-BE49-F238E27FC236}">
                <a16:creationId xmlns:a16="http://schemas.microsoft.com/office/drawing/2014/main" id="{CDB7E40F-2EF0-B949-13F4-8D82215365FA}"/>
              </a:ext>
            </a:extLst>
          </p:cNvPr>
          <p:cNvPicPr>
            <a:picLocks noGrp="1" noChangeAspect="1"/>
          </p:cNvPicPr>
          <p:nvPr>
            <p:ph sz="quarter" idx="4"/>
          </p:nvPr>
        </p:nvPicPr>
        <p:blipFill>
          <a:blip r:embed="rId3"/>
          <a:stretch>
            <a:fillRect/>
          </a:stretch>
        </p:blipFill>
        <p:spPr>
          <a:xfrm>
            <a:off x="4053912" y="3274892"/>
            <a:ext cx="3114831" cy="2613594"/>
          </a:xfrm>
        </p:spPr>
      </p:pic>
      <p:pic>
        <p:nvPicPr>
          <p:cNvPr id="4" name="Picture 5" descr="Icon&#10;&#10;Description automatically generated">
            <a:extLst>
              <a:ext uri="{FF2B5EF4-FFF2-40B4-BE49-F238E27FC236}">
                <a16:creationId xmlns:a16="http://schemas.microsoft.com/office/drawing/2014/main" id="{AE050888-19A4-E2AB-F4F9-1E51ABCFF7E1}"/>
              </a:ext>
            </a:extLst>
          </p:cNvPr>
          <p:cNvPicPr>
            <a:picLocks noChangeAspect="1"/>
          </p:cNvPicPr>
          <p:nvPr/>
        </p:nvPicPr>
        <p:blipFill>
          <a:blip r:embed="rId4"/>
          <a:stretch>
            <a:fillRect/>
          </a:stretch>
        </p:blipFill>
        <p:spPr>
          <a:xfrm>
            <a:off x="7819935" y="3274533"/>
            <a:ext cx="2619375" cy="2695575"/>
          </a:xfrm>
          <a:prstGeom prst="rect">
            <a:avLst/>
          </a:prstGeom>
        </p:spPr>
      </p:pic>
      <p:sp>
        <p:nvSpPr>
          <p:cNvPr id="6" name="TextBox 1">
            <a:extLst>
              <a:ext uri="{FF2B5EF4-FFF2-40B4-BE49-F238E27FC236}">
                <a16:creationId xmlns:a16="http://schemas.microsoft.com/office/drawing/2014/main" id="{59046338-A46E-7ACC-E82A-C9A6340CAB1E}"/>
              </a:ext>
            </a:extLst>
          </p:cNvPr>
          <p:cNvSpPr txBox="1"/>
          <p:nvPr/>
        </p:nvSpPr>
        <p:spPr>
          <a:xfrm>
            <a:off x="7628884" y="2424023"/>
            <a:ext cx="3001735"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a:latin typeface="Times New Roman"/>
                <a:cs typeface="Times New Roman"/>
              </a:rPr>
              <a:t>Android Studio</a:t>
            </a:r>
            <a:endParaRPr lang="en-US" sz="2800" b="1">
              <a:latin typeface="Times New Roman"/>
              <a:cs typeface="Times New Roman"/>
            </a:endParaRPr>
          </a:p>
        </p:txBody>
      </p:sp>
    </p:spTree>
    <p:extLst>
      <p:ext uri="{BB962C8B-B14F-4D97-AF65-F5344CB8AC3E}">
        <p14:creationId xmlns:p14="http://schemas.microsoft.com/office/powerpoint/2010/main" val="312244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 Boardroom</vt:lpstr>
      <vt:lpstr>    </vt:lpstr>
      <vt:lpstr>Project includes:-</vt:lpstr>
      <vt:lpstr>OBJECTIVES:</vt:lpstr>
      <vt:lpstr>ABSTRACT:</vt:lpstr>
      <vt:lpstr>PROPOSED WORK:</vt:lpstr>
      <vt:lpstr>Control flow diagram</vt:lpstr>
      <vt:lpstr>CONCEEPT MAP</vt:lpstr>
      <vt:lpstr>NO. OF TEST CASES</vt:lpstr>
      <vt:lpstr>APP USED</vt:lpstr>
      <vt:lpstr>IMPLEMENTATION TESTING SCREENSHOTS-</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driver hiring web app</dc:title>
  <dc:creator>LENOVO</dc:creator>
  <cp:revision>883</cp:revision>
  <dcterms:created xsi:type="dcterms:W3CDTF">2022-07-28T15:19:09Z</dcterms:created>
  <dcterms:modified xsi:type="dcterms:W3CDTF">2023-01-30T06:30:10Z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2022-06-21T00:00:00Z</vt:filetime>
  </property>
  <property fmtid="{D5CDD505-2E9C-101B-9397-08002B2CF9AE}" pid="3" name="Creator">
    <vt:lpwstr>Microsoft® PowerPoint® 2019</vt:lpwstr>
  </property>
  <property fmtid="{D5CDD505-2E9C-101B-9397-08002B2CF9AE}" pid="4" name="LastSaved">
    <vt:filetime>2022-07-28T00:00:00Z</vt:filetime>
  </property>
</Properties>
</file>