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-DVTBostonCondobySunil_Kumar_M/PropertyFinancial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88D6B4-A4BA-4481-AAFB-DDF31AFF36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- (DVT) (Boston Condo) by Sunil_Kumar_M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9DADEF-E094-4D27-B77D-EDCB2331C9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8/5/2024 9:41:18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perty Financials" id="2" name="slide2">
            <a:extLst>
              <a:ext uri="{FF2B5EF4-FFF2-40B4-BE49-F238E27FC236}">
                <a16:creationId xmlns:a16="http://schemas.microsoft.com/office/drawing/2014/main" id="{8D60CDBF-D20C-4543-96A2-07F063275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2024-08-05T09:41:18Z</dcterms:created>
  <dcterms:modified xsi:type="dcterms:W3CDTF">2024-08-05T09:41:18Z</dcterms:modified>
</cp:coreProperties>
</file>