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roject-DVTBostonCondobySunil_Kumar_M/SalesPriceExplor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97CBB24-3D4B-4C32-9938-AC5C5F173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Project - (DVT) (Boston Condo) by Sunil_Kumar_M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8796E79-1C8B-436E-BCE2-F4F159F3E9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9/10/2024 12:31:41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3">
            <a:extLst>
              <a:ext uri="{FF2B5EF4-FFF2-40B4-BE49-F238E27FC236}">
                <a16:creationId xmlns:a16="http://schemas.microsoft.com/office/drawing/2014/main" id="{2AE277C9-E396-4878-8240-669A16A94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4">
            <a:extLst>
              <a:ext uri="{FF2B5EF4-FFF2-40B4-BE49-F238E27FC236}">
                <a16:creationId xmlns:a16="http://schemas.microsoft.com/office/drawing/2014/main" id="{48656612-D35D-45D0-A7BE-72294E79F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15">
            <a:extLst>
              <a:ext uri="{FF2B5EF4-FFF2-40B4-BE49-F238E27FC236}">
                <a16:creationId xmlns:a16="http://schemas.microsoft.com/office/drawing/2014/main" id="{E336E412-43AD-45AD-8FE0-58AC4540B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17">
            <a:extLst>
              <a:ext uri="{FF2B5EF4-FFF2-40B4-BE49-F238E27FC236}">
                <a16:creationId xmlns:a16="http://schemas.microsoft.com/office/drawing/2014/main" id="{8A46630A-3934-4E2B-9DCA-A714EF76E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16">
            <a:extLst>
              <a:ext uri="{FF2B5EF4-FFF2-40B4-BE49-F238E27FC236}">
                <a16:creationId xmlns:a16="http://schemas.microsoft.com/office/drawing/2014/main" id="{AC10076A-8279-4ACB-AE46-81FA1231A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Price Exploration">
            <a:extLst>
              <a:ext uri="{FF2B5EF4-FFF2-40B4-BE49-F238E27FC236}">
                <a16:creationId xmlns:a16="http://schemas.microsoft.com/office/drawing/2014/main" id="{04DB8FC1-31A1-452A-8C41-54DDC9851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 Dynamics ">
            <a:extLst>
              <a:ext uri="{FF2B5EF4-FFF2-40B4-BE49-F238E27FC236}">
                <a16:creationId xmlns:a16="http://schemas.microsoft.com/office/drawing/2014/main" id="{70B3DC0B-1558-4BE6-92E6-704501141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ales Metrics Overview">
            <a:extLst>
              <a:ext uri="{FF2B5EF4-FFF2-40B4-BE49-F238E27FC236}">
                <a16:creationId xmlns:a16="http://schemas.microsoft.com/office/drawing/2014/main" id="{A7073691-8BF3-4AEC-9FD1-805449102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roperty Financials">
            <a:extLst>
              <a:ext uri="{FF2B5EF4-FFF2-40B4-BE49-F238E27FC236}">
                <a16:creationId xmlns:a16="http://schemas.microsoft.com/office/drawing/2014/main" id="{8906B5F7-91E3-4AFC-8E65-CD61ADE09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Home Features">
            <a:extLst>
              <a:ext uri="{FF2B5EF4-FFF2-40B4-BE49-F238E27FC236}">
                <a16:creationId xmlns:a16="http://schemas.microsoft.com/office/drawing/2014/main" id="{2972794E-62D7-40D4-A93D-EE9CFCC31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rice Trends by Area">
            <a:extLst>
              <a:ext uri="{FF2B5EF4-FFF2-40B4-BE49-F238E27FC236}">
                <a16:creationId xmlns:a16="http://schemas.microsoft.com/office/drawing/2014/main" id="{65EF49C9-E46A-4F87-80DD-4AB0509D6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1">
            <a:extLst>
              <a:ext uri="{FF2B5EF4-FFF2-40B4-BE49-F238E27FC236}">
                <a16:creationId xmlns:a16="http://schemas.microsoft.com/office/drawing/2014/main" id="{57B33202-32DB-4EB7-8736-1361B426B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2">
            <a:extLst>
              <a:ext uri="{FF2B5EF4-FFF2-40B4-BE49-F238E27FC236}">
                <a16:creationId xmlns:a16="http://schemas.microsoft.com/office/drawing/2014/main" id="{33B9C919-95A2-4C9B-98CE-317F1D4A9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Project - (DVT) (Boston Condo) by Sunil_Kumar_M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</dc:creator>
  <cp:lastModifiedBy>Sunil Sunilkumar</cp:lastModifiedBy>
  <cp:revision>1</cp:revision>
  <dcterms:created xsi:type="dcterms:W3CDTF">2024-09-10T12:31:44Z</dcterms:created>
  <dcterms:modified xsi:type="dcterms:W3CDTF">2024-09-11T05:22:57Z</dcterms:modified>
</cp:coreProperties>
</file>