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rojectDVTCar_Claims/InsureTrack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59DEFCA-FCC5-48DF-BF57-ABB1E529C46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Project DVT(Car_Claims)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7B590CF-EF2B-4016-B905-735424ABF11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8/5/2024 9:40:07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sureTrack1" id="2" name="slide2">
            <a:extLst>
              <a:ext uri="{FF2B5EF4-FFF2-40B4-BE49-F238E27FC236}">
                <a16:creationId xmlns:a16="http://schemas.microsoft.com/office/drawing/2014/main" id="{570BB50F-3A16-4E8C-BE58-162C450017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912"/>
            <a:ext cx="12192000" cy="50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sureTrack2" id="3" name="slide3">
            <a:extLst>
              <a:ext uri="{FF2B5EF4-FFF2-40B4-BE49-F238E27FC236}">
                <a16:creationId xmlns:a16="http://schemas.microsoft.com/office/drawing/2014/main" id="{94E81B88-6639-468C-98AA-97F973AC0C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912"/>
            <a:ext cx="12192000" cy="50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sureTrack3" id="4" name="slide4">
            <a:extLst>
              <a:ext uri="{FF2B5EF4-FFF2-40B4-BE49-F238E27FC236}">
                <a16:creationId xmlns:a16="http://schemas.microsoft.com/office/drawing/2014/main" id="{E7EEA8EA-5C1D-4BF8-9A0D-A57B001132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912"/>
            <a:ext cx="12192000" cy="50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sureTrack4" id="5" name="slide5">
            <a:extLst>
              <a:ext uri="{FF2B5EF4-FFF2-40B4-BE49-F238E27FC236}">
                <a16:creationId xmlns:a16="http://schemas.microsoft.com/office/drawing/2014/main" id="{32506FDE-3B60-42BD-993D-3573F5E337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912"/>
            <a:ext cx="12192000" cy="50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sureTrack5" id="6" name="slide6">
            <a:extLst>
              <a:ext uri="{FF2B5EF4-FFF2-40B4-BE49-F238E27FC236}">
                <a16:creationId xmlns:a16="http://schemas.microsoft.com/office/drawing/2014/main" id="{28FA8557-F50F-4DC2-A7DE-6C698331F5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912"/>
            <a:ext cx="12192000" cy="50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sureTrack6" id="7" name="slide7">
            <a:extLst>
              <a:ext uri="{FF2B5EF4-FFF2-40B4-BE49-F238E27FC236}">
                <a16:creationId xmlns:a16="http://schemas.microsoft.com/office/drawing/2014/main" id="{1FB8AB7D-10C9-43FB-A667-DF2CB258BF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912"/>
            <a:ext cx="12192000" cy="50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2024-08-05T09:40:08Z</dcterms:created>
  <dcterms:modified xsi:type="dcterms:W3CDTF">2024-08-05T09:40:08Z</dcterms:modified>
</cp:coreProperties>
</file>