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1"/>
    <p:sldMasterId id="2147483697" r:id="rId2"/>
  </p:sldMasterIdLst>
  <p:notesMasterIdLst>
    <p:notesMasterId r:id="rId15"/>
  </p:notesMasterIdLst>
  <p:sldIdLst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3" r:id="rId13"/>
    <p:sldId id="294" r:id="rId14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60" autoAdjust="0"/>
  </p:normalViewPr>
  <p:slideViewPr>
    <p:cSldViewPr>
      <p:cViewPr varScale="1">
        <p:scale>
          <a:sx n="62" d="100"/>
          <a:sy n="62" d="100"/>
        </p:scale>
        <p:origin x="96" y="22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 Performance Analysis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16</c:v>
              </c:pt>
              <c:pt idx="1">
                <c:v>18</c:v>
              </c:pt>
              <c:pt idx="2">
                <c:v>21</c:v>
              </c:pt>
              <c:pt idx="3">
                <c:v>17</c:v>
              </c:pt>
              <c:pt idx="4">
                <c:v>21</c:v>
              </c:pt>
              <c:pt idx="5">
                <c:v>29</c:v>
              </c:pt>
              <c:pt idx="6">
                <c:v>26</c:v>
              </c:pt>
              <c:pt idx="7">
                <c:v>26</c:v>
              </c:pt>
              <c:pt idx="8">
                <c:v>21</c:v>
              </c:pt>
              <c:pt idx="9">
                <c:v>25</c:v>
              </c:pt>
            </c:numLit>
          </c:val>
          <c:extLst>
            <c:ext xmlns:c16="http://schemas.microsoft.com/office/drawing/2014/chart" uri="{C3380CC4-5D6E-409C-BE32-E72D297353CC}">
              <c16:uniqueId val="{00000000-4F38-4EDB-8906-11AFBDE732B5}"/>
            </c:ext>
          </c:extLst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34</c:v>
              </c:pt>
              <c:pt idx="1">
                <c:v>47</c:v>
              </c:pt>
              <c:pt idx="2">
                <c:v>41</c:v>
              </c:pt>
              <c:pt idx="3">
                <c:v>39</c:v>
              </c:pt>
              <c:pt idx="4">
                <c:v>41</c:v>
              </c:pt>
              <c:pt idx="5">
                <c:v>33</c:v>
              </c:pt>
              <c:pt idx="6">
                <c:v>41</c:v>
              </c:pt>
              <c:pt idx="7">
                <c:v>43</c:v>
              </c:pt>
              <c:pt idx="8">
                <c:v>45</c:v>
              </c:pt>
              <c:pt idx="9">
                <c:v>34</c:v>
              </c:pt>
            </c:numLit>
          </c:val>
          <c:extLst>
            <c:ext xmlns:c16="http://schemas.microsoft.com/office/drawing/2014/chart" uri="{C3380CC4-5D6E-409C-BE32-E72D297353CC}">
              <c16:uniqueId val="{00000002-4F38-4EDB-8906-11AFBDE732B5}"/>
            </c:ext>
          </c:extLst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85</c:v>
              </c:pt>
              <c:pt idx="1">
                <c:v>65</c:v>
              </c:pt>
              <c:pt idx="2">
                <c:v>78</c:v>
              </c:pt>
              <c:pt idx="3">
                <c:v>92</c:v>
              </c:pt>
              <c:pt idx="4">
                <c:v>77</c:v>
              </c:pt>
              <c:pt idx="5">
                <c:v>69</c:v>
              </c:pt>
              <c:pt idx="6">
                <c:v>75</c:v>
              </c:pt>
              <c:pt idx="7">
                <c:v>82</c:v>
              </c:pt>
              <c:pt idx="8">
                <c:v>71</c:v>
              </c:pt>
              <c:pt idx="9">
                <c:v>84</c:v>
              </c:pt>
            </c:numLit>
          </c:val>
          <c:extLst>
            <c:ext xmlns:c16="http://schemas.microsoft.com/office/drawing/2014/chart" uri="{C3380CC4-5D6E-409C-BE32-E72D297353CC}">
              <c16:uniqueId val="{00000004-4F38-4EDB-8906-11AFBDE732B5}"/>
            </c:ext>
          </c:extLst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15</c:v>
              </c:pt>
              <c:pt idx="1">
                <c:v>15</c:v>
              </c:pt>
              <c:pt idx="2">
                <c:v>14</c:v>
              </c:pt>
              <c:pt idx="3">
                <c:v>9</c:v>
              </c:pt>
              <c:pt idx="4">
                <c:v>15</c:v>
              </c:pt>
              <c:pt idx="5">
                <c:v>12</c:v>
              </c:pt>
              <c:pt idx="6">
                <c:v>15</c:v>
              </c:pt>
              <c:pt idx="7">
                <c:v>16</c:v>
              </c:pt>
              <c:pt idx="8">
                <c:v>13</c:v>
              </c:pt>
              <c:pt idx="9">
                <c:v>13</c:v>
              </c:pt>
            </c:numLit>
          </c:val>
          <c:extLst>
            <c:ext xmlns:c16="http://schemas.microsoft.com/office/drawing/2014/chart" uri="{C3380CC4-5D6E-409C-BE32-E72D297353CC}">
              <c16:uniqueId val="{00000005-4F38-4EDB-8906-11AFBDE732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7888879"/>
        <c:axId val="1"/>
      </c:barChart>
      <c:catAx>
        <c:axId val="1827888879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827888879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79999999999"/>
          <c:y val="0.32167688"/>
          <c:w val="0.1598710000000000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792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793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9/6/2024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794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95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48796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610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048611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26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31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36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0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1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5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6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0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1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82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87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8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9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1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14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20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1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91" name="直线"/>
            <p:cNvSpPr/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92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93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4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5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6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7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8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9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00" name="等腰三角形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01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charset="0"/>
                <a:ea typeface="华文新魏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048603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5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104877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4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4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104874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12" name="直线"/>
            <p:cNvSpPr/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13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14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5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6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7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8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9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0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1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2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1048623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48624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25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26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37" name="直线"/>
            <p:cNvSpPr/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38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39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0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1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2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3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4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5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6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48649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48650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51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52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62" name="直线"/>
            <p:cNvSpPr/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63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64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5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6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7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8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9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0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1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7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8673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74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75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89" name="直线"/>
            <p:cNvSpPr/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90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91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2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3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4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5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6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7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8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99" name="文本框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r>
              <a:rPr lang="en-US" altLang="zh-CN" sz="2000"/>
              <a:t>Click to edit Master title style</a:t>
            </a:r>
            <a:endParaRPr lang="zh-CN" altLang="en-US" sz="2000"/>
          </a:p>
        </p:txBody>
      </p:sp>
      <p:sp>
        <p:nvSpPr>
          <p:cNvPr id="1048700" name="文本框"/>
          <p:cNvSpPr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48701" name="文本框"/>
          <p:cNvSpPr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1400"/>
              <a:t>Click to edit Master text styles</a:t>
            </a:r>
            <a:endParaRPr lang="zh-CN" altLang="en-US" sz="1400"/>
          </a:p>
        </p:txBody>
      </p:sp>
      <p:sp>
        <p:nvSpPr>
          <p:cNvPr id="1048702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03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04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43208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5382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25564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76187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0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104877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09199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209755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80456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836751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408424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85984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9871374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283375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985494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04948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54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5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104875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878012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02523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0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1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104878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8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59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0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61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6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104876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3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104874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10487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6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7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48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749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5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104875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76" name="直线"/>
            <p:cNvSpPr/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77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78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79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0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1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2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3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4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5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48588" name="文本框"/>
          <p:cNvSpPr>
            <a:spLocks noGrp="1"/>
          </p:cNvSpPr>
          <p:nvPr>
            <p:ph type="dt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ft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charset="0"/>
          <a:ea typeface="方正姚体" charset="0"/>
          <a:cs typeface="Trebuchet MS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268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文本框"/>
          <p:cNvSpPr>
            <a:spLocks noGrp="1"/>
          </p:cNvSpPr>
          <p:nvPr>
            <p:ph type="ctrTitle"/>
          </p:nvPr>
        </p:nvSpPr>
        <p:spPr>
          <a:xfrm>
            <a:off x="-1447800" y="533399"/>
            <a:ext cx="10721802" cy="22326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>
              <a:avLst/>
            </a:prstTxWarp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 dirty="0">
                <a:solidFill>
                  <a:schemeClr val="tx1"/>
                </a:solidFill>
                <a:latin typeface="Times New Roman" pitchFamily="18" charset="0"/>
                <a:ea typeface="方正姚体" charset="0"/>
                <a:cs typeface="Times New Roman" pitchFamily="18" charset="0"/>
              </a:rPr>
              <a:t>Employee Data Analysis using Excel </a:t>
            </a:r>
            <a:br>
              <a:rPr lang="zh-CN" altLang="en-US" sz="5400" b="1" i="0" u="none" strike="noStrike" kern="1200" cap="none" spc="0" baseline="0" dirty="0">
                <a:solidFill>
                  <a:schemeClr val="tx1"/>
                </a:solidFill>
                <a:latin typeface="Roboto" pitchFamily="2" charset="0"/>
                <a:ea typeface="方正姚体" charset="0"/>
                <a:cs typeface="Lucida Sans"/>
              </a:rPr>
            </a:br>
            <a:br>
              <a:rPr lang="zh-CN" altLang="en-US" sz="5400" b="0" i="0" u="none" strike="noStrike" kern="1200" cap="none" spc="15" baseline="0" dirty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</a:br>
            <a:endParaRPr lang="zh-CN" altLang="en-US" sz="5400" b="0" i="0" u="none" strike="noStrike" kern="1200" cap="none" spc="15" baseline="0" dirty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07" name="文本框"/>
          <p:cNvSpPr>
            <a:spLocks noGrp="1"/>
          </p:cNvSpPr>
          <p:nvPr>
            <p:ph type="sldNum" sz="quarter" idx="12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1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08" name="矩形"/>
          <p:cNvSpPr/>
          <p:nvPr/>
        </p:nvSpPr>
        <p:spPr>
          <a:xfrm>
            <a:off x="1704962" y="2491194"/>
            <a:ext cx="10844212" cy="15696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STUDENT NAME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:SUNIL.M</a:t>
            </a:r>
            <a:endParaRPr lang="zh-CN" altLang="en-US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REGISTER NO	          :312205368</a:t>
            </a:r>
            <a:endParaRPr lang="zh-CN" altLang="en-US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DEPARTMENT	          :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B.Com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(General)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COLLEGE		:Sridevi arts and science college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48722" name="矩形"/>
          <p:cNvSpPr/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2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MODELLING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2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modelling in this employee performance analysis project includes the following: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collection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cleaning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*Results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*Pivot table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*Chart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48728" name="文本框"/>
          <p:cNvSpPr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-4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6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600" b="1" i="0" u="none" strike="noStrike" kern="1200" cap="none" spc="-40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TS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29" name="矩形"/>
          <p:cNvSpPr/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677863" y="2160588"/>
          <a:ext cx="8596312" cy="3881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CONCLUSION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3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7171266" cy="43926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TITLE</a:t>
            </a:r>
            <a:endParaRPr lang="zh-CN" altLang="en-US" sz="48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ANALYSIS USING EXCEL</a:t>
            </a:r>
            <a:endParaRPr lang="zh-CN" altLang="en-US" sz="3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AGENDA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33" name="文本框"/>
          <p:cNvSpPr>
            <a:spLocks noGrp="1"/>
          </p:cNvSpPr>
          <p:nvPr>
            <p:ph type="body" idx="1"/>
          </p:nvPr>
        </p:nvSpPr>
        <p:spPr>
          <a:xfrm>
            <a:off x="2743200" y="1524000"/>
            <a:ext cx="3742265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Problem Statement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Project Overview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End Users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Our Solution and Proposition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Dataset Description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Modelling Approach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Results and Discussion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53" name="曲线"/>
            <p:cNvSpPr/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2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5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ROB</a:t>
            </a:r>
            <a:r>
              <a:rPr lang="en-US" altLang="zh-CN" sz="4250" b="1" i="0" u="none" strike="noStrike" kern="1200" cap="none" spc="5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</a:t>
            </a:r>
            <a:r>
              <a:rPr lang="en-US" altLang="zh-CN" sz="425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4250" b="1" i="0" u="none" strike="noStrike" kern="1200" cap="none" spc="-37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4250" b="1" i="0" u="none" strike="noStrike" kern="1200" cap="none" spc="-37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ME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NT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5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048657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2821957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Dataset overview of an employee, contains the information about employees in a company.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048658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2097153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6" name="曲线"/>
            <p:cNvSpPr/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7" name="曲线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4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8" name="文本框"/>
          <p:cNvSpPr>
            <a:spLocks noGrp="1"/>
          </p:cNvSpPr>
          <p:nvPr>
            <p:ph type="title"/>
          </p:nvPr>
        </p:nvSpPr>
        <p:spPr>
          <a:xfrm>
            <a:off x="838200" y="838200"/>
            <a:ext cx="5263514" cy="6388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OVERVIEW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79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5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2097155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48680" name="矩形"/>
          <p:cNvSpPr/>
          <p:nvPr/>
        </p:nvSpPr>
        <p:spPr>
          <a:xfrm>
            <a:off x="990600" y="2133600"/>
            <a:ext cx="6248400" cy="18694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22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lang="en-US" altLang="zh-CN" sz="320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200" b="1" i="0" u="none" strike="noStrike" kern="1200" cap="none" spc="-2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AR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2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lang="en-US" altLang="zh-CN" sz="3200" b="1" i="0" u="none" strike="noStrike" kern="1200" cap="none" spc="-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2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200" b="1" i="0" u="none" strike="noStrike" kern="1200" cap="none" spc="-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2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S?</a:t>
            </a:r>
            <a:endParaRPr lang="zh-CN" altLang="en-US" sz="32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85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 The end users in employee performance analysis include: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1. Human Resource management professionals.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2. Data Analysts.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3. Team Leaders.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209715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title"/>
          </p:nvPr>
        </p:nvSpPr>
        <p:spPr>
          <a:xfrm>
            <a:off x="677334" y="503129"/>
            <a:ext cx="3854528" cy="16135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b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600" b="1" i="0" u="none" strike="noStrike" kern="1200" cap="none" spc="-3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60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lang="en-US" altLang="zh-CN" sz="3600" b="1" i="0" u="none" strike="noStrike" kern="1200" cap="none" spc="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6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29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V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600" b="1" i="0" u="none" strike="noStrike" kern="1200" cap="none" spc="-6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06" name="文本框"/>
          <p:cNvSpPr>
            <a:spLocks noGrp="1"/>
          </p:cNvSpPr>
          <p:nvPr>
            <p:ph type="body" idx="2"/>
          </p:nvPr>
        </p:nvSpPr>
        <p:spPr>
          <a:xfrm>
            <a:off x="533400" y="2362200"/>
            <a:ext cx="3854528" cy="426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*Filtering- purpose to fill the missing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*Conditional formatting- blank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*Using- Pivot table and chart.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2097157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11" name="文本框"/>
          <p:cNvSpPr>
            <a:spLocks noGrp="1"/>
          </p:cNvSpPr>
          <p:nvPr>
            <p:ph type="body" idx="1"/>
          </p:nvPr>
        </p:nvSpPr>
        <p:spPr>
          <a:xfrm>
            <a:off x="677334" y="1524000"/>
            <a:ext cx="8596668" cy="451736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data set- Kaggle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There are 26 features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important ten features are,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Employment ID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First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Last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Gender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status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type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classification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Performance score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Current employee ratings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Business units</a:t>
            </a:r>
          </a:p>
          <a:p>
            <a:pPr marL="400050" lvl="1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矩形"/>
          <p:cNvSpPr/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209715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THE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"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WOW"</a:t>
            </a:r>
            <a:r>
              <a:rPr lang="en-US" altLang="zh-CN" sz="4250" b="1" i="0" u="none" strike="noStrike" kern="1200" cap="none" spc="8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IN</a:t>
            </a:r>
            <a:r>
              <a:rPr lang="en-US" altLang="zh-CN" sz="425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OUR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SOLUTION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17" name="文本框"/>
          <p:cNvSpPr>
            <a:spLocks noGrp="1"/>
          </p:cNvSpPr>
          <p:nvPr>
            <p:ph type="body" idx="1"/>
          </p:nvPr>
        </p:nvSpPr>
        <p:spPr>
          <a:xfrm>
            <a:off x="2533650" y="2160589"/>
            <a:ext cx="6740352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32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Performance Level– These include the categories such as Levels in very high, high, medium, low, etc...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048718" name="矩形"/>
          <p:cNvSpPr/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Widescreen</PresentationFormat>
  <Paragraphs>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等线</vt:lpstr>
      <vt:lpstr>宋体</vt:lpstr>
      <vt:lpstr>华文新魏</vt:lpstr>
      <vt:lpstr>Arial</vt:lpstr>
      <vt:lpstr>Calibri</vt:lpstr>
      <vt:lpstr>Droid Sans</vt:lpstr>
      <vt:lpstr>方正姚体</vt:lpstr>
      <vt:lpstr>Lucida Sans</vt:lpstr>
      <vt:lpstr>Roboto</vt:lpstr>
      <vt:lpstr>Times New Roman</vt:lpstr>
      <vt:lpstr>Trebuchet MS</vt:lpstr>
      <vt:lpstr>Wingdings 3</vt:lpstr>
      <vt:lpstr>Office Theme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AI LAB</cp:lastModifiedBy>
  <cp:revision>1</cp:revision>
  <dcterms:created xsi:type="dcterms:W3CDTF">2024-03-28T17:07:22Z</dcterms:created>
  <dcterms:modified xsi:type="dcterms:W3CDTF">2024-09-06T12:55:30Z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7b05e4010468489caaa0268a88e4faed</vt:lpwstr>
  </property>
</Properties>
</file>